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16"/>
  </p:notesMasterIdLst>
  <p:handoutMasterIdLst>
    <p:handoutMasterId r:id="rId17"/>
  </p:handoutMasterIdLst>
  <p:sldIdLst>
    <p:sldId id="282" r:id="rId5"/>
    <p:sldId id="345" r:id="rId6"/>
    <p:sldId id="346" r:id="rId7"/>
    <p:sldId id="347" r:id="rId8"/>
    <p:sldId id="348" r:id="rId9"/>
    <p:sldId id="297" r:id="rId10"/>
    <p:sldId id="349" r:id="rId11"/>
    <p:sldId id="350" r:id="rId12"/>
    <p:sldId id="351" r:id="rId13"/>
    <p:sldId id="352" r:id="rId14"/>
    <p:sldId id="353" r:id="rId1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MOU"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76327"/>
    <a:srgbClr val="649F5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073A0DAA-6AF3-43AB-8588-CEC1D06C72B9}"/>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7962" autoAdjust="0"/>
    <p:restoredTop sz="94574" autoAdjust="0"/>
  </p:normalViewPr>
  <p:slideViewPr>
    <p:cSldViewPr snapToGrid="0">
      <p:cViewPr varScale="1">
        <p:scale>
          <a:sx n="75" d="100"/>
          <a:sy n="75" d="100"/>
        </p:scale>
        <p:origin x="184" y="1384"/>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76F666D-E0C2-435B-BAA8-9287F9E5D38A}"/>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a:extLst>
              <a:ext uri="{FF2B5EF4-FFF2-40B4-BE49-F238E27FC236}">
                <a16:creationId xmlns:a16="http://schemas.microsoft.com/office/drawing/2014/main" id="{19FEBCAF-CB3F-4928-91AA-D61472F880C0}"/>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EF1077DB-935E-4A0A-947A-D283B9F9F452}" type="datetimeFigureOut">
              <a:rPr lang="en-US" smtClean="0"/>
              <a:t>8/24/20</a:t>
            </a:fld>
            <a:endParaRPr lang="en-US" dirty="0"/>
          </a:p>
        </p:txBody>
      </p:sp>
      <p:sp>
        <p:nvSpPr>
          <p:cNvPr id="4" name="Footer Placeholder 3">
            <a:extLst>
              <a:ext uri="{FF2B5EF4-FFF2-40B4-BE49-F238E27FC236}">
                <a16:creationId xmlns:a16="http://schemas.microsoft.com/office/drawing/2014/main" id="{69256698-63C6-4CCC-81CB-EA5604C30F1E}"/>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r>
              <a:rPr lang="en-US" dirty="0"/>
              <a:t>Slide </a:t>
            </a:r>
          </a:p>
        </p:txBody>
      </p:sp>
      <p:sp>
        <p:nvSpPr>
          <p:cNvPr id="5" name="Slide Number Placeholder 4">
            <a:extLst>
              <a:ext uri="{FF2B5EF4-FFF2-40B4-BE49-F238E27FC236}">
                <a16:creationId xmlns:a16="http://schemas.microsoft.com/office/drawing/2014/main" id="{B2467FDA-05D7-4760-A373-5D6AEAAF4278}"/>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682C0B10-7CAE-41E4-AB02-7E8B1FF2B898}" type="slidenum">
              <a:rPr lang="en-US" smtClean="0"/>
              <a:t>‹#›</a:t>
            </a:fld>
            <a:endParaRPr lang="en-US" dirty="0"/>
          </a:p>
        </p:txBody>
      </p:sp>
    </p:spTree>
    <p:extLst>
      <p:ext uri="{BB962C8B-B14F-4D97-AF65-F5344CB8AC3E}">
        <p14:creationId xmlns:p14="http://schemas.microsoft.com/office/powerpoint/2010/main" val="3687537592"/>
      </p:ext>
    </p:extLst>
  </p:cSld>
  <p:clrMap bg1="lt1" tx1="dk1" bg2="lt2" tx2="dk2" accent1="accent1" accent2="accent2" accent3="accent3" accent4="accent4" accent5="accent5" accent6="accent6" hlink="hlink" folHlink="folHlink"/>
  <p:hf hdr="0" dt="0"/>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8-24T15:47:57.886"/>
    </inkml:context>
    <inkml:brush xml:id="br0">
      <inkml:brushProperty name="width" value="0.05" units="cm"/>
      <inkml:brushProperty name="height" value="0.05" units="cm"/>
      <inkml:brushProperty name="color" value="#E71224"/>
    </inkml:brush>
  </inkml:definitions>
  <inkml:trace contextRef="#ctx0" brushRef="#br0">1669 0 24575,'-16'0'0,"-2"2"0,-11 1 0,3 1 0,4-2 0,3 2 0,5-4 0,-8 4 0,-6-1 0,-18 4 0,1-1 0,3-1 0,5 0 0,15-5 0,-4 4 0,-3-4 0,1 4 0,-11-1 0,2 2 0,-5 0 0,-2 0 0,0-3 0,-16 6 0,17-6 0,-4 1 0,-4 4 0,-2 1-276,-12-2 0,0 0 276,12 2 0,4 0 0,-24 2 0,24-1 0,28-6 0,2 2 0,5-4 0,-1 1 552,-1-1-552,-1 2 0,-3 1 0,3 0 0,1 1 0,1 0 0,5 1 0,0-2 0,1 2 0,-1 0 0,0 2 0,-1 0 0,1 0 0,0 2 0,1 3 0,-5 1 0,3 2 0,-1-3 0,0 3 0,3-2 0,-5 5 0,5-2 0,-2 3 0,3-5 0,4 3 0,-2-2 0,2 2 0,-1-3 0,3 1 0,-2-2 0,4 2 0,-2 3 0,2 1 0,0 0 0,0 1 0,0-3 0,0 2 0,0-3 0,2 3 0,0-3 0,2 1 0,0-2 0,4 2 0,-1 1 0,4 0 0,0-3 0,-1-2 0,-2-4 0,0-2 0,-4-2 0,2-2 0,-2 0 0,2 2 0,0 0 0,4 3 0,1-1 0,5 2 0,0-2 0,10 5 0,4 1 0,-2-2 0,-1 1 0,-7-3 0,-3-3 0,5 0 0,9 0 0,-4-2 0,6 2 0,-12-3 0,-3 0 0,-2-2 0,4 2 0,8-4 0,2 4 0,2-3 0,-6 2 0,-3-2 0,3 3 0,4-4 0,13 2 0,10-2 0,18 0 0,-27 0 0,1 0 0,-3 0 0,-2 0 0,40 0 0,-34 2 0,-11-2 0,-9 2 0,4-2 0,0 0 0,11 0 0,-10 0 0,7 0 0,1 2 0,-5-1 0,2 1 0,-12-2 0,0 0 0,1 2 0,7-1 0,14 1 0,-1 0 0,8 1 0,-7 0 0,-5-1 0,10-2 0,14 0 0,4 0 0,-19 0 0,0 0 0,13 0 0,-22 0 0,-1 0 0,18 0 0,-9-2 0,0 1 0,-20-3 0,-7 4 0,-2-4 0,-7 2 0,3-5 0,-2 3 0,4-2 0,1 2 0,-1-2 0,5-1 0,-4-1 0,0 3 0,-2-1 0,-2 2 0,1 0 0,2-4 0,1-3 0,0 2 0,-1-3 0,-3 2 0,2 3 0,-4-3 0,3 4 0,-4-3 0,1 1 0,1-4 0,0-1 0,1-4 0,-3 3 0,-2 1 0,-4 5 0,0-2 0,-2 2 0,2-8 0,-3 1 0,4-4 0,-4 1 0,1-1 0,-1-1 0,-2-1 0,2 2 0,-2-1 0,0 2 0,-1-5 0,0 4 0,-1-4 0,-2 5 0,-1-3 0,-3-8 0,2 4 0,-3-4 0,1 6 0,-1 6 0,0-1 0,-3 5 0,4-1 0,-6 0 0,2-1 0,-7-1 0,0 1 0,0 2 0,-3 3 0,0 0 0,-8 0 0,-6-3 0,-3 2 0,-1-3 0,-7 3 0,2-3 0,-7 5 0,13-1 0,9 7 0,12 0 0,0 0 0,-7-1 0,-6-1 0,2 1 0,-13 1 0,15 1 0,-1 2 0,9 0 0,10-2 0,-4 2 0,-3-4 0,-4 4 0,-2-2 0,2 0 0,3 2 0,4-2 0,0 0 0,1 1 0,3 0 0,0 1 0,0 0 0,-3-2 0,-1 1 0,-1-1 0,5 2 0,0 0 0,4 0 0,-2 0 0,1 0 0,-5-1 0,0-2 0,-5 1 0,0-2 0,3 4 0,4-2 0,0 2 0,3 0 0,-3 0 0,4 0 0,-2 0 0,1 0 0,1 0 0,0 0 0,0 0 0,-4-2 0,1 2 0,-1-2 0,2 0 0,2 1 0,-1 0 0,1 1 0,0 0 0,-2 0 0,0-2 0,-3 1 0,-3-2 0,-1 0 0,-5-3 0,1 3 0,-1-2 0,3 3 0,3-1 0,2 1 0,3 2 0,1 0 0,4 0 0,0 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8-24T15:48:57.183"/>
    </inkml:context>
    <inkml:brush xml:id="br0">
      <inkml:brushProperty name="width" value="0.05" units="cm"/>
      <inkml:brushProperty name="height" value="0.05" units="cm"/>
      <inkml:brushProperty name="color" value="#E71224"/>
    </inkml:brush>
  </inkml:definitions>
  <inkml:trace contextRef="#ctx0" brushRef="#br0">1728 258 24575,'0'-6'0,"-1"-2"0,-2-4 0,1-3 0,-4 1 0,1 0 0,-1 2 0,1 3 0,-2-1 0,0 0 0,-2 2 0,-3-3 0,0 1 0,-1-1 0,-1 0 0,-2 1 0,3 2 0,0 1 0,7 4 0,-1-2 0,-3 2 0,-6-6 0,-8 2 0,3-3 0,-6 6 0,13-1 0,-2 5 0,4-4 0,2 2 0,1 1 0,1-1 0,0 2 0,-1 0 0,-2 0 0,-4 0 0,-1 0 0,-2-3 0,-12 3 0,0-3 0,-5 3 0,5-4 0,10 4 0,4-3 0,4 3 0,1 0 0,-3 0 0,-3-3 0,-1 3 0,-5 0 0,5 0 0,-6 3 0,5-3 0,1 3 0,3-3 0,0 3 0,2-3 0,-4 3 0,-3-2 0,-5 4 0,0 2 0,-5-3 0,6 4 0,-4-3 0,3 1 0,-1 4 0,5-1 0,-6 5 0,9 1 0,-5-1 0,4 1 0,2-6 0,3 2 0,2-8 0,0 10 0,-2-3 0,3 5 0,-3 1 0,3-2 0,-6 3 0,-1 6 0,-8 0 0,3 5 0,2-8 0,4 5 0,5-10 0,0 4 0,2-2 0,0 0 0,2-3 0,-5 6 0,-1 3 0,-2 2 0,0 2 0,3-4 0,2 0 0,1-3 0,-1 4 0,0-2 0,-2 8 0,0-4 0,2 2 0,1-2 0,1 3 0,-1-2 0,-1 4 0,-1 5 0,0-3 0,1 5 0,2-7 0,2-5 0,1 1 0,1-5 0,1 3 0,0-7 0,2 1 0,-2 0 0,1 1 0,0 5 0,-1 1 0,1 0 0,0 1 0,-1-6 0,1 4 0,1-3 0,0 4 0,0-1 0,1 1 0,-2-4 0,3 3 0,-2-2 0,2 3 0,-2 2 0,-1 6 0,1 1 0,-1-1 0,1-3 0,0 2 0,0 0 0,-1 6 0,1-7 0,0-4 0,0 3 0,1 7 0,0 4 0,-1 0 0,1-4 0,-1-2 0,2-5 0,0 4 0,-2-9 0,2 2 0,-2-1 0,2 5 0,0-3 0,0 5 0,0-2 0,0 8 0,0-10 0,-1 3 0,0-9 0,1-3 0,0 6 0,0-1 0,0 2 0,0 7 0,0-6 0,0 0 0,0-6 0,0 1 0,0-1 0,0 7 0,2 12 0,1 0 0,0 2 0,-1-5 0,-2-4 0,3-5 0,-2-2 0,2-3 0,0 1 0,-1 5 0,2 1 0,-1 3 0,2-1 0,3 10 0,-2 6 0,4-6 0,-2 12 0,3-16 0,-3 5 0,4 1 0,-2-8 0,3 5 0,0-12 0,-3-1 0,-1-10 0,-2-3 0,1-3 0,-2-3 0,2 0 0,2 3 0,1 0 0,0 3 0,1-3 0,-3 0 0,3-2 0,0-1 0,3 0 0,2 2 0,-1-3 0,2 0 0,-5 1 0,2-5 0,1 3 0,6-3 0,7-3 0,-1 0 0,-2 1 0,-8-4 0,-7 5 0,-1-4 0,-2 1 0,3-2 0,-1 2 0,4-1 0,0 2 0,4-3 0,1 0 0,-2 0 0,0 0 0,0 0 0,7 0 0,1 0 0,5-4 0,-2 0 0,-4-6 0,1 3 0,-8-2 0,-1 3 0,-6 1 0,2-7 0,-1 0 0,4-11 0,3-1 0,-3-3 0,3 1 0,-6 4 0,0-2 0,-2 6 0,-1-4 0,-1 5 0,0-7 0,2 2 0,-1 2 0,0-1 0,-4 7 0,2-3 0,-2 4 0,1-6 0,0 0 0,0 1 0,-1 4 0,0 0 0,-3 8 0,1-3 0,1 2 0,-1-5 0,2-1 0,-1-3 0,2-1 0,0-1 0,0 1 0,-2 1 0,0 1 0,2-2 0,-1 0 0,-1 0 0,1 2 0,0-1 0,-1 1 0,2-2 0,-1 0 0,1 2 0,-1 1 0,0 6 0,1-4 0,-1 4 0,0-4 0,1 0 0,2-2 0,1-3 0,8-16 0,1-2 0,7-9 0,-4 13 0,-3 0 0,-3 9 0,-2-2 0,-1 6 0,-2 1 0,1 6 0,-1-6 0,2 3 0,-2-3 0,2-4 0,-1 1 0,6-5 0,-3-5 0,9-6 0,-9 1 0,0 8 0,-8 4 0,-1 12 0,-1-6 0,3-1 0,-1-2 0,2-2 0,-1-4 0,0 1 0,1-12 0,0 8 0,1-15 0,-2 11 0,1-7 0,-2 1 0,2-2 0,-1 3 0,0-5 0,0 2 0,-1 1 0,1-2 0,-1 12 0,-2-1 0,0 5 0,-1-9 0,1-4 0,-1-8 0,2-11 0,-2 11 0,-2 0 0,2 5 0,-2 3 0,3-5 0,-1-5 0,1 2 0,0-7 0,0 13 0,-1-7 0,0 2 0,-1 4 0,1-6 0,1 12 0,-2 0 0,0-4 0,0-1 0,0 2 0,-1 1 0,1 7 0,1-12 0,-2 1 0,2-16 0,-2 7 0,0 5 0,0-2 0,0 12 0,0 4 0,-1 4 0,0 3 0,0-5 0,0 0 0,0 2 0,0 5 0,0 6 0,0-2 0,0 2 0,0 4 0,0-1 0,0 11 0,0 1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8-24T15:54:48.418"/>
    </inkml:context>
    <inkml:brush xml:id="br0">
      <inkml:brushProperty name="width" value="0.1" units="cm"/>
      <inkml:brushProperty name="height" value="0.1" units="cm"/>
      <inkml:brushProperty name="color" value="#004F8B"/>
    </inkml:brush>
  </inkml:definitions>
  <inkml:trace contextRef="#ctx0" brushRef="#br0">618 252 24575,'-16'5'0,"1"0"0,-7 5 0,5 0 0,-15 9 0,8-3 0,-4 1 0,5-5 0,5-4 0,7-3 0,-1 0 0,0 0 0,0 0 0,-7 2 0,1 0 0,-3 1 0,0 2 0,4-2 0,3 2 0,2-5 0,-1 3 0,5-6 0,-4 3 0,6-2 0,-1-1 0,1 3 0,-1-3 0,-1 6 0,0-3 0,-4 5 0,3-5 0,-1 3 0,-4-1 0,4 1 0,-4 0 0,6-1 0,-2 0 0,4-1 0,1 1 0,-2 0 0,3 1 0,-5 2 0,3 0 0,-4 0 0,7-2 0,-4-1 0,4-2 0,-2 0 0,2 0 0,-2-2 0,5 2 0,-3-3 0,1 3 0,-1 3 0,-2-1 0,2 1 0,1 2 0,2-2 0,0 2 0,0-2 0,0-1 0,0-2 0,0 2 0,0-1 0,0 1 0,0-2 0,0 0 0,2-2 0,-1 1 0,3-4 0,3 5 0,2-5 0,3 3 0,-4-3 0,-1 2 0,-2-2 0,5 3 0,2-3 0,9 0 0,-1 2 0,1-2 0,-6 3 0,-5-3 0,-3 0 0,0 0 0,1 0 0,0 0 0,2 0 0,-5 0 0,2 0 0,-2 0 0,0 0 0,3 2 0,-1-2 0,1 3 0,4-3 0,-6 0 0,6 0 0,2 0 0,5 0 0,6 0 0,-4 0 0,-6 0 0,-3 0 0,-4 0 0,6 0 0,2 0 0,7 0 0,-3 0 0,1 0 0,-6 0 0,-1 0 0,-1 0 0,9 0 0,14 0 0,18 0 0,2-3 0,-8 2 0,-19-2 0,-15 3 0,-4 0 0,5 0 0,3 0 0,1 0 0,0-2 0,-6 1 0,-1-3 0,-2 3 0,3-3 0,0 1 0,6-2 0,0-3 0,1 2 0,0-3 0,0-2 0,3-2 0,0 2 0,-3-1 0,-5 7 0,-2-3 0,-3 3 0,2 0 0,1 0 0,2-1 0,3-1 0,-3 1 0,0-1 0,-2 4 0,-3-2 0,2 2 0,1 1 0,2-3 0,-4 4 0,-2-3 0,-1 1 0,2-2 0,0 0 0,7-3 0,1 2 0,-2-1 0,6 2 0,-9-1 0,0 1 0,-1 2 0,-2-1 0,3 1 0,4-2 0,-1-3 0,-1 3 0,-3-1 0,-4 2 0,2-1 0,-2-1 0,2-2 0,0 3 0,0 0 0,-2 0 0,2 0 0,-3 2 0,3-2 0,3 0 0,-5-1 0,4-1 0,-6 2 0,1 2 0,-2 0 0,-2 1 0,1-1 0,1-2 0,3 0 0,2-3 0,0 5 0,0-4 0,0 4 0,0-2 0,-2 0 0,2 0 0,-5-1 0,5 1 0,-2 0 0,0 2 0,1-1 0,1-2 0,3-2 0,0-2 0,-1 0 0,-1 2 0,-4 0 0,1 3 0,-3 0 0,-3 0 0,3-1 0,-2 1 0,1 0 0,-1 0 0,2 2 0,-5-2 0,5 3 0,-3-4 0,3-1 0,3-1 0,-3-2 0,2-1 0,1 1 0,-3-1 0,2 3 0,-4 1 0,2 2 0,-5 0 0,2-1 0,-2-1 0,3-1 0,-1-2 0,1-1 0,1-1 0,-3 1 0,1-2 0,-2 5 0,0-2 0,0 2 0,0-2 0,0 0 0,0 2 0,-2 0 0,-1 5 0,-4-1 0,-6 1 0,-8-3 0,-1 1 0,-3 2 0,5 1 0,-3 2 0,-3 0 0,-7 0 0,-7 0 0,-13 0 0,-10 0 0,3 0 0,3 0 0,19 0 0,11 0 0,11 0 0,4 0 0,4 0 0,0 0 0,1 0 0,2 0 0,-3 0 0,-4 0 0,-4 2 0,-5 1 0,-2 0 0,2 1 0,1-3 0,4 1 0,2-2 0,-2 2 0,5-1 0,-3 1 0,3 0 0,3-1 0,-4 3 0,4-4 0,0 5 0,-2-5 0,2 3 0,-2-1 0,-3 1 0,-2 2 0,-1 0 0,0 0 0,-1-1 0,6 1 0,-6 0 0,4 0 0,-5 0 0,2 0 0,1-2 0,4-1 0,6 0 0,1-1 0,1 1 0,-5-2 0,2 2 0,-6-1 0,6 3 0,-3-3 0,3 3 0,1-3 0,0 3 0,0-1 0,-3 2 0,3-2 0,-3-1 0,3-2 0,-3 2 0,-4 1 0,-2 4 0,-3-1 0,6-1 0,1-3 0,5 0 0,-5-1 0,-1 3 0,-2-1 0,3 0 0,5 1 0,0-3 0,5 1 0,-3-2 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8-24T15:54:55.764"/>
    </inkml:context>
    <inkml:brush xml:id="br0">
      <inkml:brushProperty name="width" value="0.1" units="cm"/>
      <inkml:brushProperty name="height" value="0.1" units="cm"/>
      <inkml:brushProperty name="color" value="#004F8B"/>
    </inkml:brush>
  </inkml:definitions>
  <inkml:trace contextRef="#ctx0" brushRef="#br0">471 357 24575,'0'10'0,"-2"0"0,2-5 0,-3 2 0,3 5 0,0 4 0,-2 7 0,1 6 0,-3-4 0,3 9 0,-3-10 0,1 4 0,-2-3 0,-1 3 0,1-2 0,0-1 0,0-4 0,0-6 0,2-3 0,-2-2 0,0 3 0,-1 2 0,-4 5 0,5 3 0,-3-2 0,5-4 0,-1-7 0,1 0 0,-2 0 0,-3 3 0,-2 4 0,-1 1 0,-2 5 0,3-3 0,0 8 0,1-7 0,2 0 0,2-6 0,0-5 0,-1-2 0,1 1 0,-2 1 0,1 5 0,-4 5 0,7 4 0,-4-4 0,4 0 0,0-10 0,1 0 0,-1-3 0,3 1 0,-5 7 0,2 9 0,0-1 0,1 1 0,2-9 0,0-7 0,0-1 0,0 0 0,0 3 0,0 1 0,0 1 0,0 1 0,0-3 0,0 3 0,0-3 0,-3-2 0,3 4 0,-3-2 0,3 3 0,0-1 0,0-2 0,0 1 0,-2 1 0,-1 1 0,0 0 0,1-1 0,0-2 0,1-2 0,-1-1 0,2 1 0,-2-3 0,1 2 0,-1-2 0,4-23 0,4-7 0,3-27 0,1 2 0,4-3 0,-4 8 0,2-3 0,-1 6 0,-4-6 0,4-1 0,-4-1 0,1 7 0,-2 1 0,-1 8 0,1-2 0,0-8 0,2-1 0,-1-1 0,2-10 0,-4 13 0,1-1 0,-1 11 0,1 5 0,-4 7 0,3-3 0,-5 3 0,5-4 0,-3-1 0,3 1 0,0 1 0,0 6 0,-2 6 0,1 2 0,-3 4 0,3-6 0,1 1 0,1-6 0,4-4 0,0-2 0,0 2 0,3 4 0,-3 2 0,2-1 0,-1 3 0,3-4 0,2 4 0,-3-1 0,4 0 0,-4 3 0,0 0 0,-1 4 0,-4 2 0,-1 2 0,-2 1 0,5-1 0,2 0 0,11-6 0,4 0 0,-1-4 0,1 3 0,-6 2 0,2 2 0,2 2 0,-1 1 0,4-5 0,-1 0 0,-3 0 0,-3 0 0,-7 1 0,-3 1 0,1-4 0,3 5 0,-1-3 0,2 3 0,-3 2 0,2-1 0,1 1 0,-4 0 0,-2 1 0,-2 2 0,-3 0 0,-3 9 0,1 2 0,-3 11 0,0 1 0,-3 3 0,0-1 0,-5 7 0,0-3 0,-3 10 0,-3-2 0,2-4 0,-1-1 0,0-9 0,2-1 0,-1 1 0,-1 0 0,2 2 0,1-2 0,0 0 0,2-1 0,0-3 0,-2 3 0,5-4 0,-3-1 0,3 3 0,0-2 0,0 2 0,-1 3 0,4 0 0,-3 0 0,2-3 0,-2 0 0,0-2 0,2 2 0,-2 3 0,2-3 0,-2 3 0,2-3 0,1 0 0,0-2 0,1-2 0,-1 0 0,0 0 0,1 5 0,-4 4 0,2 1 0,0 3 0,1-4 0,0-2 0,-2 6 0,-1-2 0,-1 16 0,1-9 0,-2 24 0,4-24 0,-2 11 0,4-25 0,-3 0 0,3-4 0,-4 1 0,2 3 0,1 3 0,-5 6 0,3 2 0,-6 0 0,4-4 0,-1 0 0,1-6 0,1-3 0,2-3 0,-1-5 0,3 0 0,-3-2 0,1 3 0,-2-2 0,2 1 0,-4 2 0,3-6 0,-3 3 0,4-2 0,-2-1 0,0 4 0,-3-5 0,-2 5 0,2-5 0,0 0 0,5 0 0,-1-5 0,1 5 0,-2-3 0,0 3 0,-3 0 0,5 0 0,-4 0 0,4 0 0,-2 0 0,-1 0 0,-1 0 0,-1 0 0,-5 2 0,0-1 0,0 1 0,1-2 0,-1 0 0,2-2 0,-4 3 0,2-2 0,0 1 0,1-1 0,1-1 0,1 0 0,0 1 0,-5-1 0,-1 4 0,-3 1 0,2 2 0,4-2 0,3-1 0,2-2 0,1 0 0,1 0 0,-4 0 0,0 0 0,-6 0 0,3 2 0,-2-1 0,0 1 0,3 0 0,-5 1 0,9 5 0,-4-5 0,6 1 0,-1-6 0,4 2 0,-2-5 0,-13-3 0,-32-5 0,21 1 0,-15 1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8-24T15:58:51.605"/>
    </inkml:context>
    <inkml:brush xml:id="br0">
      <inkml:brushProperty name="width" value="0.1" units="cm"/>
      <inkml:brushProperty name="height" value="0.1" units="cm"/>
    </inkml:brush>
  </inkml:definitions>
  <inkml:trace contextRef="#ctx0" brushRef="#br0">5215 1 24575,'-51'2'0,"1"1"0,2-2 0,-33 2 0,0-1 0,29-2 0,-45 0 0,57 0 0,12 0 0,-3 0 0,2 0 0,-3 0 0,6 0 0,3 0 0,5 0 0,0 0 0,3 0 0,-8 0 0,5 0 0,0 2 0,-4-1 0,5 1 0,-5-2 0,-1 0 0,-7 0 0,3 0 0,-5 0 0,11 0 0,1 0 0,3 0 0,-10 0 0,-9 0 0,1 0 0,2 0 0,12 0 0,4 0 0,4 0 0,-2-3 0,2 3 0,-5-2 0,4 2 0,2 0 0,4 2 0,5 7 0,1 2 0,2 7 0,0-8 0,0 0 0,0-5 0,0 0 0,0 0 0,0 0 0,0 0 0,0 0 0,-2 2 0,1 1 0,-1 0 0,2 1 0,0-3 0,-2 3 0,1 1 0,-1 1 0,0 1 0,1-1 0,-1-4 0,-1 3 0,3-2 0,-3 2 0,1 2 0,2-1 0,-3 1 0,3-2 0,0-2 0,0 0 0,0-4 0,0 1 0,0 0 0,0 0 0,0 0 0,0 5 0,0 0 0,0 5 0,0-4 0,0-1 0,0-6 0,0 1 0,0 0 0,0 0 0,-2-2 0,-5-1 0,-2-2 0,-8 0 0,-1 0 0,-3 0 0,-15 0 0,-12 0 0,-16 0 0,0 0 0,14 0 0,14 0 0,13 0 0,-2 0 0,-1 0 0,2 3 0,-4-3 0,7 2 0,-2-2 0,3 0 0,4 0 0,3 0 0,6 0 0,2 0 0,-3 0 0,0 0 0,0 0 0,1 0 0,2 0 0,-1 0 0,1 0 0,0 0 0,0 0 0,0 0 0,0 0 0,-1 0 0,1 0 0,0 0 0,0 0 0,0 0 0,-1 0 0,-1 0 0,1 0 0,-4 0 0,0 0 0,-3-2 0,-5 1 0,0-1 0,-2 2 0,4 0 0,-1 0 0,6 0 0,-2-2 0,1 1 0,1-1 0,-6 2 0,1 0 0,-5 0 0,1 0 0,4 0 0,1 0 0,7 0 0,0-2 0,3 1 0,0-1 0,0 2 0,0 0 0,0 0 0,-1 0 0,1 0 0,0 0 0,0 0 0,0 0 0,-1 0 0,1 0 0,0 0 0,0 2 0,0 1 0,0 2 0,-1 0 0,1 0 0,2 0 0,-1-3 0,1 3 0,-2-3 0,0 3 0,-1 0 0,1 0 0,0-2 0,2 2 0,-1-3 0,1 1 0,0 1 0,-2-1 0,2 2 0,-2 0 0,0 0 0,0-2 0,0 1 0,-3-1 0,2 2 0,-3 0 0,1 0 0,-3-2 0,3 1 0,1-3 0,1 1 0,1-2 0,0 0 0,0 0 0,0 0 0,-5 0 0,4 0 0,-6 0 0,6 0 0,-1 0 0,1 0 0,1 0 0,0 0 0,0 0 0,0 0 0,2 2 0,-2-1 0,0 1 0,-1-2 0,-1 0 0,-1 2 0,3-1 0,-5 1 0,-3-2 0,-3 2 0,3-1 0,-2 1 0,10-2 0,-3 0 0,1 2 0,-1-2 0,-5 3 0,2-1 0,-6 1 0,-1 4 0,-5-2 0,-3 0 0,3 0 0,2-5 0,4 3 0,-1-1 0,5-2 0,-5 5 0,3-2 0,1 2 0,0 0 0,3 2 0,3-2 0,-2 3 0,0-3 0,-3 2 0,0-4 0,0 4 0,3-4 0,-3 2 0,2 2 0,-1-2 0,-1 3 0,2-3 0,-1 0 0,2 2 0,-1-2 0,1 3 0,-1-3 0,1 0 0,-2 2 0,1-2 0,0 3 0,4-3 0,2-3 0,-3 5 0,3-4 0,-5 5 0,4-3 0,-1-3 0,4 3 0,-2-5 0,4 5 0,-3 0 0,3 0 0,-1 3 0,2-4 0,-2 1 0,1 5 0,-6-2 0,6 7 0,-6-4 0,4 1 0,0-4 0,1 1 0,2-1 0,0 2 0,0 0 0,0 1 0,0-1 0,0-2 0,-2 1 0,1-3 0,-1 8 0,2-3 0,0 6 0,0 1 0,0 2 0,0 3 0,0 2 0,0-6 0,0-3 0,0-5 0,0-4 0,0 5 0,2-1 0,-1 4 0,1-2 0,0 6 0,1-1 0,4 8 0,2 5 0,-1-1 0,-1-2 0,-1-6 0,-2-11 0,-1-2 0,2-4 0,-5 0 0,2 0 0,1 0 0,-1 2 0,1 4 0,2-1 0,-3 0 0,1 0 0,1-2 0,-3 2 0,3-2 0,-3 1 0,3-1 0,-3 7 0,3-2 0,-1 5 0,0-3 0,-1-5 0,-2 2 0,2-4 0,-1 2 0,1 0 0,-2-2 0,0-1 0,0-2 0,0 5 0,0-2 0,0 4 0,0-4 0,0-1 0,0-2 0,0 0 0,-2 3 0,1-3 0,-1 5 0,2-5 0,0 5 0,-2-5 0,1 3 0,-1-3 0,2 0 0,0 0 0,0-1 0,0 1 0,0 0 0,0 0 0,-3 0 0,3 0 0,-3 0 0,3 0 0,0 0 0,0 2 0,0-1 0,0 1 0,0-2 0,0 0 0,0 2 0,-2 1 0,2 0 0,-3-1 0,3-2 0,-2 0 0,1 7 0,-3 2 0,1 1 0,0 0 0,1-7 0,-1-3 0,3 2 0,-2-4 0,2 4 0,-3-2 0,0 0 0,1 0 0,-3 0 0,0 2 0,-1-1 0,-1 3 0,1-3 0,1 3 0,2-3 0,-1 4 0,3-5 0,-3 5 0,1-3 0,-3 4 0,4-1 0,-3 2 0,2 5 0,-2 0 0,0 10 0,-1-8 0,1 8 0,2-11 0,-1 6 0,3-6 0,-3-1 0,1 7 0,-3-1 0,1 0 0,0 4 0,2-12 0,1 4 0,-1-6 0,3 3 0,-2-1 0,-1 2 0,0 3 0,-2 0 0,0 0 0,0 1 0,0 2 0,0-3 0,-1 4 0,1-6 0,-2 3 0,1 2 0,-4 2 0,2 2 0,-2 3 0,1 0 0,2 4 0,1-1 0,1 4 0,-4 5 0,3-3 0,-2-2 0,0-10 0,5-9 0,-4-2 0,4-1 0,-2-3 0,-1 3 0,4-3 0,-5-2 0,3 3 0,-8 2 0,-1 5 0,-5 3 0,-3-4 0,1 1 0,2-3 0,2 0 0,4-2 0,-1-1 0,0 1 0,-7 2 0,-3 7 0,-6-3 0,1 5 0,0-5 0,6-3 0,-2 1 0,2-2 0,-1 1 0,0 2 0,2-3 0,1 0 0,-5-2 0,0 4 0,-7 0 0,5 0 0,0-2 0,6-7 0,4-1 0,-1-2 0,0 3 0,0-3 0,-2 5 0,4-2 0,1-1 0,2 3 0,3-2 0,-3 2 0,0-2 0,-5 4 0,-2 1 0,-1 0 0,0 2 0,3-2 0,5-5 0,-4 6 0,1-3 0,-7 4 0,-2 6 0,-4-1 0,5 4 0,0-5 0,11-1 0,-2-5 0,5-1 0,-5-2 0,2 5 0,-3-2 0,1 9 0,0-6 0,-1 4 0,1-1 0,-3 0 0,3 3 0,-3-1 0,5-3 0,0-1 0,1-2 0,1 3 0,-2 0 0,3 0 0,2-1 0,-2 0 0,4-5 0,-3 2 0,3-7 0,-2 4 0,3-1 0,0-2 0,0 1 0,0-3 0,-1 1 0,1-2 0,0 2 0,-2 1 0,1 2 0,-4-2 0,4 2 0,-3-3 0,5 3 0,-3-2 0,4 2 0,-2-2 0,-2 2 0,1 2 0,-2 3 0,3-1 0,-2 3 0,3-4 0,-3 0 0,5-1 0,-1-2 0,-2 2 0,2 1 0,-2 2 0,2 3 0,-1 0 0,1 0 0,0-1 0,-2-2 0,5 3 0,-5-3 0,4 3 0,-1-5 0,2-1 0,0-2 0,0-2 0,-2-1 0,1-2 0,-1 2 0,2-1 0,0 3 0,0-3 0,-2 4 0,1-5 0,-1 2 0,2 1 0,0-1 0,0 4 0,-3-1 0,3-2 0,-2-1 0,2-2 0,0 0 0,0 2 0,0-1 0,0 1 0,0-2 0,-3 0 0,3 2 0,-3 1 0,3 0 0,-2 1 0,2-3 0,-3 3 0,1-3 0,1 3 0,-3-3 0,3 4 0,-1-5 0,2 5 0,0-5 0,0 2 0,-2-2 0,1 0 0,-1 0 0,2 3 0,0-1 0,-3 6 0,3 0 0,-5 0 0,5 1 0,-5-3 0,5 3 0,-3-3 0,1 1 0,1-2 0,-1-2 0,0 2 0,1-2 0,-1 4 0,2-1 0,-2 1 0,1-4 0,-1-1 0,2 0 0,0-1 0,0 1 0,0 0 0,0-1 0,0 1 0,0-2 0,0 0 0,0 2 0,0-1 0,0 4 0,0-5 0,-3 5 0,3-2 0,-2-1 0,2 1 0,0-3 0,0 0 0,0-1 0,0 1 0,0 0 0,2 0 0,0-2 0,3 2 0,0-3 0,0 1 0,-2 1 0,2-3 0,-3 1 0,3-2 0,5 0 0,0 0 0,5 0 0,-4 0 0,-2 0 0,-1 0 0,0 2 0,8-1 0,3 3 0,6-3 0,0 1 0,-2 0 0,-5-1 0,-3 1 0,-5-2 0,0 0 0,3 2 0,2-1 0,3 1 0,2-2 0,3 0 0,-3 0 0,3 0 0,-3 0 0,0 0 0,1 0 0,-1 0 0,-2 0 0,-1 0 0,-2 0 0,3 0 0,2 0 0,6-2 0,2-1 0,-1 0 0,3 0 0,-4 1 0,3-1 0,1-5 0,-4 3 0,2-3 0,4 2 0,-2 1 0,2-3 0,3 2 0,-6-6 0,10 2 0,-11-2 0,1 1 0,-11 3 0,-5 0 0,1 5 0,-6-4 0,2 6 0,0-8 0,0 6 0,0-3 0,5 2 0,-4 1 0,1-2 0,-4 0 0,1-1 0,1 1 0,1-2 0,-1 3 0,0-3 0,-5 4 0,3 1 0,-4-3 0,4 2 0,0-4 0,4-1 0,-4-3 0,4 3 0,-9 1 0,9 2 0,-6-1 0,11-1 0,-2-3 0,1-1 0,-1-2 0,-5 3 0,0 2 0,0 0 0,-2 1 0,2 1 0,-3-1 0,4 1 0,1-1 0,-1 1 0,3-1 0,1 1 0,-1 1 0,5 0 0,2-2 0,-2 1 0,8-2 0,-4 1 0,3-4 0,0-2 0,1-2 0,-1-1 0,1 3 0,-4 0 0,-6 5 0,-4 0 0,-1 3 0,1 0 0,-3 0 0,5-3 0,0 0 0,-1 0 0,2 1 0,2-3 0,0-1 0,3-2 0,-2-1 0,-3 3 0,1-2 0,-2 5 0,3-2 0,-3 4 0,5-1 0,0 0 0,1-2 0,4-3 0,-2-1 0,0 2 0,-3-1 0,0 4 0,0-5 0,-4 2 0,16-7 0,-14 6 0,8-3 0,-12 8 0,-3 2 0,-1 2 0,0-4 0,2 1 0,10-10 0,6 1 0,11-8 0,-5 6 0,-6 2 0,-6 3 0,-6 6 0,-1-3 0,0 0 0,-5-1 0,5 2 0,0-4 0,3 1 0,0-4 0,-3 4 0,-3-1 0,-1 2 0,-1-1 0,0-2 0,0 1 0,0-1 0,0-5 0,-2 4 0,-3-3 0,2 2 0,-4 1 0,7-3 0,-5 4 0,3-2 0,-3 0 0,-1-3 0,1 0 0,3-3 0,-3 3 0,3-4 0,-4 3 0,1-6 0,0-1 0,3-2 0,-5-1 0,4 5 0,-6 6 0,1 8 0,-2 3 0,2-1 0,1-2 0,2-3 0,0-7 0,2-1 0,1 0 0,0 4 0,-3 4 0,-1 5 0,-1-2 0,2 0 0,0-5 0,2-1 0,3-2 0,1 3 0,-1 4 0,-3-1 0,3-1 0,-2-5 0,10-9 0,-4 0 0,2 2 0,-4 1 0,5-5 0,0-2 0,1-6 0,1 0 0,-8 5 0,2 1 0,-2 6 0,-1 4 0,-2 3 0,-1-2 0,-2 2 0,2-3 0,1-4 0,3-5 0,3-15 0,1 3 0,7-14 0,-4 10 0,3 0 0,-3-1 0,-5 14 0,1-2 0,-1 8 0,-1 3 0,4-1 0,-1 2 0,2-3 0,-1 8 0,2-7 0,3 2 0,-4 4 0,1 1 0,-5 10 0,-3 0 0,2 3 0,-1-2 0,4-1 0,-7 2 0,4-1 0,-4 6 0,2-6 0,7 4 0,-1-7 0,4 4 0,-3-1 0,-4 4 0,2-2 0,-4 3 0,5-4 0,0-1 0,4 1 0,1-6 0,-3 4 0,4-5 0,-2 0 0,3 5 0,0-4 0,-5 4 0,-3-5 0,-3 5 0,-2-4 0,1 4 0,1-3 0,3 1 0,3-5 0,2-1 0,-2-2 0,2-2 0,-2-1 0,6-6 0,-2 2 0,6-8 0,-3 7 0,0-1 0,-1 3 0,-6 1 0,-3 2 0,2-2 0,-1 0 0,4 2 0,-2-2 0,8-1 0,-3-4 0,13-9 0,-6 2 0,3-2 0,-8 7 0,2 4 0,-4 3 0,-4 2 0,3 3 0,-11-2 0,9 2 0,-7-3 0,7-2 0,-1-4 0,0 2 0,-3-2 0,-4 9 0,-4 3 0,0 2 0,-1 1 0,3-6 0,3-6 0,2-2 0,-2-2 0,0 5 0,-3 0 0,0 5 0,-2 2 0,1-1 0,-1-1 0,0-1 0,-1-3 0,-2 6 0,0-1 0,2-3 0,1-1 0,0-4 0,2 1 0,-5-1 0,2 4 0,-2-3 0,3 3 0,-3-7 0,5 4 0,-4-7 0,3 2 0,-3 5 0,4-3 0,-5 8 0,2-1 0,-2 0 0,0 4 0,-2 1 0,1 2 0,-3 1 0,3 1 0,-1-4 0,2 2 0,0 0 0,0 0 0,0 3 0,-2-1 0,1 3 0,-1-1 0,2 1 0,-2 0 0,1-2 0,-3 4 0,3-2 0,-1 1 0,2-3 0,0-1 0,0-2 0,-3 3 0,3 0 0,-5 2 0,5 0 0,-5 3 0,3 0 0,-3 0 0,0-3 0,0 2 0,0-3 0,0 3 0,2-4 0,-2 2 0,2 0 0,-2 0 0,0 3 0,0 0 0,0 0 0,0 0 0,0-5 0,0-1 0,0-4 0,0 4 0,0-1 0,0 6 0,0-1 0,0 2 0,0 2 0,0 1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noProof="0"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2D9EC30E-1A71-4188-9BE7-E2A64929A436}" type="datetimeFigureOut">
              <a:rPr lang="en-US" noProof="0" smtClean="0"/>
              <a:t>8/24/20</a:t>
            </a:fld>
            <a:endParaRPr lang="en-US" noProof="0"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noProof="0"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r>
              <a:rPr lang="en-US" noProof="0" dirty="0"/>
              <a:t>Slide </a:t>
            </a:r>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8530193B-564F-4854-8A52-728F3FB19C85}" type="slidenum">
              <a:rPr lang="en-US" noProof="0" smtClean="0"/>
              <a:t>‹#›</a:t>
            </a:fld>
            <a:endParaRPr lang="en-US" noProof="0" dirty="0"/>
          </a:p>
        </p:txBody>
      </p:sp>
    </p:spTree>
    <p:extLst>
      <p:ext uri="{BB962C8B-B14F-4D97-AF65-F5344CB8AC3E}">
        <p14:creationId xmlns:p14="http://schemas.microsoft.com/office/powerpoint/2010/main" val="3603816512"/>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530193B-564F-4854-8A52-728F3FB19C85}" type="slidenum">
              <a:rPr lang="en-US" noProof="0" smtClean="0"/>
              <a:t>1</a:t>
            </a:fld>
            <a:endParaRPr lang="en-US" noProof="0" dirty="0"/>
          </a:p>
        </p:txBody>
      </p:sp>
      <p:sp>
        <p:nvSpPr>
          <p:cNvPr id="5" name="Footer Placeholder 4"/>
          <p:cNvSpPr>
            <a:spLocks noGrp="1"/>
          </p:cNvSpPr>
          <p:nvPr>
            <p:ph type="ftr" sz="quarter" idx="11"/>
          </p:nvPr>
        </p:nvSpPr>
        <p:spPr/>
        <p:txBody>
          <a:bodyPr/>
          <a:lstStyle/>
          <a:p>
            <a:r>
              <a:rPr lang="en-US" noProof="0" dirty="0"/>
              <a:t>Slide </a:t>
            </a:r>
          </a:p>
        </p:txBody>
      </p:sp>
    </p:spTree>
    <p:extLst>
      <p:ext uri="{BB962C8B-B14F-4D97-AF65-F5344CB8AC3E}">
        <p14:creationId xmlns:p14="http://schemas.microsoft.com/office/powerpoint/2010/main" val="20520258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noProof="0" dirty="0"/>
              <a:t>Slide </a:t>
            </a:r>
          </a:p>
        </p:txBody>
      </p:sp>
      <p:sp>
        <p:nvSpPr>
          <p:cNvPr id="5" name="Slide Number Placeholder 4"/>
          <p:cNvSpPr>
            <a:spLocks noGrp="1"/>
          </p:cNvSpPr>
          <p:nvPr>
            <p:ph type="sldNum" sz="quarter" idx="11"/>
          </p:nvPr>
        </p:nvSpPr>
        <p:spPr/>
        <p:txBody>
          <a:bodyPr/>
          <a:lstStyle/>
          <a:p>
            <a:fld id="{8530193B-564F-4854-8A52-728F3FB19C85}" type="slidenum">
              <a:rPr lang="en-US" noProof="0" smtClean="0"/>
              <a:t>6</a:t>
            </a:fld>
            <a:endParaRPr lang="en-US" noProof="0" dirty="0"/>
          </a:p>
        </p:txBody>
      </p:sp>
    </p:spTree>
    <p:extLst>
      <p:ext uri="{BB962C8B-B14F-4D97-AF65-F5344CB8AC3E}">
        <p14:creationId xmlns:p14="http://schemas.microsoft.com/office/powerpoint/2010/main" val="6200335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noProof="0" dirty="0"/>
              <a:t>Slide </a:t>
            </a:r>
          </a:p>
        </p:txBody>
      </p:sp>
      <p:sp>
        <p:nvSpPr>
          <p:cNvPr id="5" name="Slide Number Placeholder 4"/>
          <p:cNvSpPr>
            <a:spLocks noGrp="1"/>
          </p:cNvSpPr>
          <p:nvPr>
            <p:ph type="sldNum" sz="quarter" idx="11"/>
          </p:nvPr>
        </p:nvSpPr>
        <p:spPr/>
        <p:txBody>
          <a:bodyPr/>
          <a:lstStyle/>
          <a:p>
            <a:fld id="{8530193B-564F-4854-8A52-728F3FB19C85}" type="slidenum">
              <a:rPr lang="en-US" noProof="0" smtClean="0"/>
              <a:t>7</a:t>
            </a:fld>
            <a:endParaRPr lang="en-US" noProof="0" dirty="0"/>
          </a:p>
        </p:txBody>
      </p:sp>
    </p:spTree>
    <p:extLst>
      <p:ext uri="{BB962C8B-B14F-4D97-AF65-F5344CB8AC3E}">
        <p14:creationId xmlns:p14="http://schemas.microsoft.com/office/powerpoint/2010/main" val="5291031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noProof="0" dirty="0"/>
              <a:t>Slide </a:t>
            </a:r>
          </a:p>
        </p:txBody>
      </p:sp>
      <p:sp>
        <p:nvSpPr>
          <p:cNvPr id="5" name="Slide Number Placeholder 4"/>
          <p:cNvSpPr>
            <a:spLocks noGrp="1"/>
          </p:cNvSpPr>
          <p:nvPr>
            <p:ph type="sldNum" sz="quarter" idx="11"/>
          </p:nvPr>
        </p:nvSpPr>
        <p:spPr/>
        <p:txBody>
          <a:bodyPr/>
          <a:lstStyle/>
          <a:p>
            <a:fld id="{8530193B-564F-4854-8A52-728F3FB19C85}" type="slidenum">
              <a:rPr lang="en-US" noProof="0" smtClean="0"/>
              <a:t>8</a:t>
            </a:fld>
            <a:endParaRPr lang="en-US" noProof="0" dirty="0"/>
          </a:p>
        </p:txBody>
      </p:sp>
    </p:spTree>
    <p:extLst>
      <p:ext uri="{BB962C8B-B14F-4D97-AF65-F5344CB8AC3E}">
        <p14:creationId xmlns:p14="http://schemas.microsoft.com/office/powerpoint/2010/main" val="33616286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noProof="0" dirty="0"/>
              <a:t>Slide </a:t>
            </a:r>
          </a:p>
        </p:txBody>
      </p:sp>
      <p:sp>
        <p:nvSpPr>
          <p:cNvPr id="5" name="Slide Number Placeholder 4"/>
          <p:cNvSpPr>
            <a:spLocks noGrp="1"/>
          </p:cNvSpPr>
          <p:nvPr>
            <p:ph type="sldNum" sz="quarter" idx="11"/>
          </p:nvPr>
        </p:nvSpPr>
        <p:spPr/>
        <p:txBody>
          <a:bodyPr/>
          <a:lstStyle/>
          <a:p>
            <a:fld id="{8530193B-564F-4854-8A52-728F3FB19C85}" type="slidenum">
              <a:rPr lang="en-US" noProof="0" smtClean="0"/>
              <a:t>9</a:t>
            </a:fld>
            <a:endParaRPr lang="en-US" noProof="0" dirty="0"/>
          </a:p>
        </p:txBody>
      </p:sp>
    </p:spTree>
    <p:extLst>
      <p:ext uri="{BB962C8B-B14F-4D97-AF65-F5344CB8AC3E}">
        <p14:creationId xmlns:p14="http://schemas.microsoft.com/office/powerpoint/2010/main" val="17012347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noProof="0" dirty="0"/>
              <a:t>Slide </a:t>
            </a:r>
          </a:p>
        </p:txBody>
      </p:sp>
      <p:sp>
        <p:nvSpPr>
          <p:cNvPr id="5" name="Slide Number Placeholder 4"/>
          <p:cNvSpPr>
            <a:spLocks noGrp="1"/>
          </p:cNvSpPr>
          <p:nvPr>
            <p:ph type="sldNum" sz="quarter" idx="11"/>
          </p:nvPr>
        </p:nvSpPr>
        <p:spPr/>
        <p:txBody>
          <a:bodyPr/>
          <a:lstStyle/>
          <a:p>
            <a:fld id="{8530193B-564F-4854-8A52-728F3FB19C85}" type="slidenum">
              <a:rPr lang="en-US" noProof="0" smtClean="0"/>
              <a:t>10</a:t>
            </a:fld>
            <a:endParaRPr lang="en-US" noProof="0" dirty="0"/>
          </a:p>
        </p:txBody>
      </p:sp>
    </p:spTree>
    <p:extLst>
      <p:ext uri="{BB962C8B-B14F-4D97-AF65-F5344CB8AC3E}">
        <p14:creationId xmlns:p14="http://schemas.microsoft.com/office/powerpoint/2010/main" val="19052056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noProof="0" dirty="0"/>
              <a:t>Slide </a:t>
            </a:r>
          </a:p>
        </p:txBody>
      </p:sp>
      <p:sp>
        <p:nvSpPr>
          <p:cNvPr id="5" name="Slide Number Placeholder 4"/>
          <p:cNvSpPr>
            <a:spLocks noGrp="1"/>
          </p:cNvSpPr>
          <p:nvPr>
            <p:ph type="sldNum" sz="quarter" idx="11"/>
          </p:nvPr>
        </p:nvSpPr>
        <p:spPr/>
        <p:txBody>
          <a:bodyPr/>
          <a:lstStyle/>
          <a:p>
            <a:fld id="{8530193B-564F-4854-8A52-728F3FB19C85}" type="slidenum">
              <a:rPr lang="en-US" noProof="0" smtClean="0"/>
              <a:t>11</a:t>
            </a:fld>
            <a:endParaRPr lang="en-US" noProof="0" dirty="0"/>
          </a:p>
        </p:txBody>
      </p:sp>
    </p:spTree>
    <p:extLst>
      <p:ext uri="{BB962C8B-B14F-4D97-AF65-F5344CB8AC3E}">
        <p14:creationId xmlns:p14="http://schemas.microsoft.com/office/powerpoint/2010/main" val="257430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with Small Image">
    <p:spTree>
      <p:nvGrpSpPr>
        <p:cNvPr id="1" name=""/>
        <p:cNvGrpSpPr/>
        <p:nvPr/>
      </p:nvGrpSpPr>
      <p:grpSpPr>
        <a:xfrm>
          <a:off x="0" y="0"/>
          <a:ext cx="0" cy="0"/>
          <a:chOff x="0" y="0"/>
          <a:chExt cx="0" cy="0"/>
        </a:xfrm>
      </p:grpSpPr>
      <p:sp>
        <p:nvSpPr>
          <p:cNvPr id="9" name="Picture Placeholder 1">
            <a:extLst>
              <a:ext uri="{FF2B5EF4-FFF2-40B4-BE49-F238E27FC236}">
                <a16:creationId xmlns:a16="http://schemas.microsoft.com/office/drawing/2014/main" id="{837F9836-5B23-424D-8C60-AC02A8512A4B}"/>
              </a:ext>
            </a:extLst>
          </p:cNvPr>
          <p:cNvSpPr>
            <a:spLocks noGrp="1"/>
          </p:cNvSpPr>
          <p:nvPr>
            <p:ph type="pic" sz="quarter" idx="13" hasCustomPrompt="1"/>
          </p:nvPr>
        </p:nvSpPr>
        <p:spPr>
          <a:xfrm>
            <a:off x="9980476" y="0"/>
            <a:ext cx="2211524" cy="6858000"/>
          </a:xfrm>
          <a:solidFill>
            <a:schemeClr val="bg1">
              <a:lumMod val="95000"/>
            </a:schemeClr>
          </a:solidFill>
        </p:spPr>
        <p:txBody>
          <a:bodyPr anchor="ctr"/>
          <a:lstStyle>
            <a:lvl1pPr marL="0" indent="0" algn="ctr">
              <a:buNone/>
              <a:defRPr sz="1200" i="1">
                <a:latin typeface="Times New Roman" panose="02020603050405020304" pitchFamily="18" charset="0"/>
                <a:cs typeface="Times New Roman" panose="02020603050405020304" pitchFamily="18" charset="0"/>
              </a:defRPr>
            </a:lvl1pPr>
          </a:lstStyle>
          <a:p>
            <a:r>
              <a:rPr lang="en-US" noProof="0" dirty="0"/>
              <a:t>Insert or Drag &amp; Drop your photo</a:t>
            </a:r>
          </a:p>
        </p:txBody>
      </p:sp>
      <p:sp>
        <p:nvSpPr>
          <p:cNvPr id="2" name="Title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286990" y="4346296"/>
            <a:ext cx="6798250" cy="1674470"/>
          </a:xfrm>
        </p:spPr>
        <p:txBody>
          <a:bodyPr anchor="b"/>
          <a:lstStyle>
            <a:lvl1pPr algn="r">
              <a:lnSpc>
                <a:spcPts val="5000"/>
              </a:lnSpc>
              <a:defRPr sz="6000" b="1" cap="all" spc="-300" baseline="0">
                <a:solidFill>
                  <a:schemeClr val="tx1"/>
                </a:solidFill>
                <a:latin typeface="+mj-lt"/>
              </a:defRPr>
            </a:lvl1pPr>
          </a:lstStyle>
          <a:p>
            <a:r>
              <a:rPr lang="en-US" noProof="0"/>
              <a:t>PRESENTATION TITLE</a:t>
            </a:r>
          </a:p>
        </p:txBody>
      </p:sp>
      <p:sp>
        <p:nvSpPr>
          <p:cNvPr id="3" name="Subtitle 2">
            <a:extLst>
              <a:ext uri="{FF2B5EF4-FFF2-40B4-BE49-F238E27FC236}">
                <a16:creationId xmlns:a16="http://schemas.microsoft.com/office/drawing/2014/main" id="{C9980B88-3F4A-4688-9ED0-17EF37E62D93}"/>
              </a:ext>
            </a:extLst>
          </p:cNvPr>
          <p:cNvSpPr>
            <a:spLocks noGrp="1"/>
          </p:cNvSpPr>
          <p:nvPr>
            <p:ph type="subTitle" idx="1"/>
          </p:nvPr>
        </p:nvSpPr>
        <p:spPr>
          <a:xfrm>
            <a:off x="7311904" y="4650539"/>
            <a:ext cx="3401478" cy="1192038"/>
          </a:xfrm>
          <a:solidFill>
            <a:schemeClr val="tx1"/>
          </a:solidFill>
        </p:spPr>
        <p:txBody>
          <a:bodyPr lIns="252000" tIns="0" anchor="ctr"/>
          <a:lstStyle>
            <a:lvl1pPr marL="0" indent="0" algn="l">
              <a:lnSpc>
                <a:spcPct val="100000"/>
              </a:lnSpc>
              <a:buNone/>
              <a:defRPr sz="1800" i="1">
                <a:solidFill>
                  <a:schemeClr val="bg1"/>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sp>
        <p:nvSpPr>
          <p:cNvPr id="7" name="Rectangle 6">
            <a:extLst>
              <a:ext uri="{FF2B5EF4-FFF2-40B4-BE49-F238E27FC236}">
                <a16:creationId xmlns:a16="http://schemas.microsoft.com/office/drawing/2014/main" id="{756F2950-BBCB-4A53-9EAC-D714777B8FA2}"/>
              </a:ext>
            </a:extLst>
          </p:cNvPr>
          <p:cNvSpPr/>
          <p:nvPr userDrawn="1"/>
        </p:nvSpPr>
        <p:spPr>
          <a:xfrm>
            <a:off x="0" y="6794309"/>
            <a:ext cx="9980476" cy="6369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Rectangle 7">
            <a:extLst>
              <a:ext uri="{FF2B5EF4-FFF2-40B4-BE49-F238E27FC236}">
                <a16:creationId xmlns:a16="http://schemas.microsoft.com/office/drawing/2014/main" id="{D5253865-24CF-4EF5-92A5-F64EB9ABC8B7}"/>
              </a:ext>
            </a:extLst>
          </p:cNvPr>
          <p:cNvSpPr/>
          <p:nvPr userDrawn="1"/>
        </p:nvSpPr>
        <p:spPr>
          <a:xfrm>
            <a:off x="0" y="0"/>
            <a:ext cx="9980476" cy="6369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BBE19773-9B6A-4A2C-95A5-69A3788C2D94}"/>
              </a:ext>
            </a:extLst>
          </p:cNvPr>
          <p:cNvSpPr/>
          <p:nvPr userDrawn="1"/>
        </p:nvSpPr>
        <p:spPr>
          <a:xfrm rot="5400000">
            <a:off x="-3378441" y="3410285"/>
            <a:ext cx="6826157" cy="692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334038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F4C50-933F-41F9-AD11-BD02410AA7D5}"/>
              </a:ext>
            </a:extLst>
          </p:cNvPr>
          <p:cNvSpPr>
            <a:spLocks noGrp="1"/>
          </p:cNvSpPr>
          <p:nvPr>
            <p:ph type="title" hasCustomPrompt="1"/>
          </p:nvPr>
        </p:nvSpPr>
        <p:spPr>
          <a:xfrm>
            <a:off x="432000" y="432000"/>
            <a:ext cx="9198000" cy="432000"/>
          </a:xfrm>
        </p:spPr>
        <p:txBody>
          <a:bodyPr/>
          <a:lstStyle>
            <a:lvl1pPr>
              <a:defRPr>
                <a:solidFill>
                  <a:schemeClr val="tx1"/>
                </a:solidFill>
              </a:defRPr>
            </a:lvl1pPr>
          </a:lstStyle>
          <a:p>
            <a:r>
              <a:rPr lang="en-US" noProof="0"/>
              <a:t>Click to edit page title</a:t>
            </a:r>
          </a:p>
        </p:txBody>
      </p:sp>
      <p:sp>
        <p:nvSpPr>
          <p:cNvPr id="9" name="Subtitle 2">
            <a:extLst>
              <a:ext uri="{FF2B5EF4-FFF2-40B4-BE49-F238E27FC236}">
                <a16:creationId xmlns:a16="http://schemas.microsoft.com/office/drawing/2014/main" id="{F94EB5D3-F8CB-4E76-8D7E-FF441818EECB}"/>
              </a:ext>
            </a:extLst>
          </p:cNvPr>
          <p:cNvSpPr>
            <a:spLocks noGrp="1"/>
          </p:cNvSpPr>
          <p:nvPr>
            <p:ph type="body" sz="quarter" idx="32" hasCustomPrompt="1"/>
          </p:nvPr>
        </p:nvSpPr>
        <p:spPr>
          <a:xfrm>
            <a:off x="431800" y="1008000"/>
            <a:ext cx="9198000" cy="360000"/>
          </a:xfrm>
        </p:spPr>
        <p:txBody>
          <a:bodyPr/>
          <a:lstStyle>
            <a:lvl1pPr marL="0" indent="0">
              <a:buNone/>
              <a:defRPr i="1">
                <a:latin typeface="+mn-lt"/>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Subtitle</a:t>
            </a:r>
          </a:p>
        </p:txBody>
      </p:sp>
      <p:sp>
        <p:nvSpPr>
          <p:cNvPr id="3" name="Content Placeholder 2">
            <a:extLst>
              <a:ext uri="{FF2B5EF4-FFF2-40B4-BE49-F238E27FC236}">
                <a16:creationId xmlns:a16="http://schemas.microsoft.com/office/drawing/2014/main" id="{B1948E38-8FB0-4E51-A01C-C88794372E50}"/>
              </a:ext>
            </a:extLst>
          </p:cNvPr>
          <p:cNvSpPr>
            <a:spLocks noGrp="1"/>
          </p:cNvSpPr>
          <p:nvPr>
            <p:ph idx="1"/>
          </p:nvPr>
        </p:nvSpPr>
        <p:spPr>
          <a:xfrm>
            <a:off x="432000" y="1512000"/>
            <a:ext cx="2916000" cy="4679250"/>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a:extLst>
              <a:ext uri="{FF2B5EF4-FFF2-40B4-BE49-F238E27FC236}">
                <a16:creationId xmlns:a16="http://schemas.microsoft.com/office/drawing/2014/main" id="{16A38E24-EB1C-472F-B631-5DF32F9C4CF5}"/>
              </a:ext>
            </a:extLst>
          </p:cNvPr>
          <p:cNvSpPr>
            <a:spLocks noGrp="1"/>
          </p:cNvSpPr>
          <p:nvPr>
            <p:ph type="body" sz="quarter" idx="12"/>
          </p:nvPr>
        </p:nvSpPr>
        <p:spPr>
          <a:xfrm>
            <a:off x="3572900" y="1511476"/>
            <a:ext cx="2916000" cy="4679249"/>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5">
            <a:extLst>
              <a:ext uri="{FF2B5EF4-FFF2-40B4-BE49-F238E27FC236}">
                <a16:creationId xmlns:a16="http://schemas.microsoft.com/office/drawing/2014/main" id="{5B4A252E-78C9-4F76-98A4-A4B580AD072A}"/>
              </a:ext>
            </a:extLst>
          </p:cNvPr>
          <p:cNvSpPr>
            <a:spLocks noGrp="1"/>
          </p:cNvSpPr>
          <p:nvPr>
            <p:ph type="body" sz="quarter" idx="13"/>
          </p:nvPr>
        </p:nvSpPr>
        <p:spPr>
          <a:xfrm>
            <a:off x="6713800" y="1511475"/>
            <a:ext cx="2916000" cy="4679250"/>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Footer Placeholder 3">
            <a:extLst>
              <a:ext uri="{FF2B5EF4-FFF2-40B4-BE49-F238E27FC236}">
                <a16:creationId xmlns:a16="http://schemas.microsoft.com/office/drawing/2014/main" id="{6D4BCA97-F31B-451D-82F8-6E000DF2118A}"/>
              </a:ext>
            </a:extLst>
          </p:cNvPr>
          <p:cNvSpPr>
            <a:spLocks noGrp="1"/>
          </p:cNvSpPr>
          <p:nvPr>
            <p:ph type="ftr" sz="quarter" idx="14"/>
          </p:nvPr>
        </p:nvSpPr>
        <p:spPr/>
        <p:txBody>
          <a:bodyPr/>
          <a:lstStyle/>
          <a:p>
            <a:endParaRPr lang="en-US" noProof="0" dirty="0"/>
          </a:p>
        </p:txBody>
      </p:sp>
      <p:sp>
        <p:nvSpPr>
          <p:cNvPr id="6" name="Slide Number Placeholder 5">
            <a:extLst>
              <a:ext uri="{FF2B5EF4-FFF2-40B4-BE49-F238E27FC236}">
                <a16:creationId xmlns:a16="http://schemas.microsoft.com/office/drawing/2014/main" id="{0817AAC4-A657-4D75-A527-0307AFF2B17B}"/>
              </a:ext>
            </a:extLst>
          </p:cNvPr>
          <p:cNvSpPr>
            <a:spLocks noGrp="1"/>
          </p:cNvSpPr>
          <p:nvPr>
            <p:ph type="sldNum" sz="quarter" idx="15"/>
          </p:nvPr>
        </p:nvSpPr>
        <p:spPr/>
        <p:txBody>
          <a:bodyPr/>
          <a:lstStyle/>
          <a:p>
            <a:fld id="{19B51A1E-902D-48AF-9020-955120F399B6}" type="slidenum">
              <a:rPr lang="en-US" noProof="0" smtClean="0"/>
              <a:pPr/>
              <a:t>‹#›</a:t>
            </a:fld>
            <a:endParaRPr lang="en-US" noProof="0" dirty="0"/>
          </a:p>
        </p:txBody>
      </p:sp>
    </p:spTree>
    <p:extLst>
      <p:ext uri="{BB962C8B-B14F-4D97-AF65-F5344CB8AC3E}">
        <p14:creationId xmlns:p14="http://schemas.microsoft.com/office/powerpoint/2010/main" val="2654388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F4C50-933F-41F9-AD11-BD02410AA7D5}"/>
              </a:ext>
            </a:extLst>
          </p:cNvPr>
          <p:cNvSpPr>
            <a:spLocks noGrp="1"/>
          </p:cNvSpPr>
          <p:nvPr>
            <p:ph type="title" hasCustomPrompt="1"/>
          </p:nvPr>
        </p:nvSpPr>
        <p:spPr>
          <a:xfrm>
            <a:off x="432000" y="432000"/>
            <a:ext cx="9198000" cy="432000"/>
          </a:xfrm>
        </p:spPr>
        <p:txBody>
          <a:bodyPr/>
          <a:lstStyle>
            <a:lvl1pPr>
              <a:defRPr>
                <a:solidFill>
                  <a:schemeClr val="tx1"/>
                </a:solidFill>
              </a:defRPr>
            </a:lvl1pPr>
          </a:lstStyle>
          <a:p>
            <a:r>
              <a:rPr lang="en-US" noProof="0"/>
              <a:t>Click to edit page title</a:t>
            </a:r>
          </a:p>
        </p:txBody>
      </p:sp>
      <p:sp>
        <p:nvSpPr>
          <p:cNvPr id="10" name="Subtitle 2">
            <a:extLst>
              <a:ext uri="{FF2B5EF4-FFF2-40B4-BE49-F238E27FC236}">
                <a16:creationId xmlns:a16="http://schemas.microsoft.com/office/drawing/2014/main" id="{9D7ACCB5-9A86-4F46-89E2-B79F48C9EC1D}"/>
              </a:ext>
            </a:extLst>
          </p:cNvPr>
          <p:cNvSpPr>
            <a:spLocks noGrp="1"/>
          </p:cNvSpPr>
          <p:nvPr>
            <p:ph type="body" sz="quarter" idx="32" hasCustomPrompt="1"/>
          </p:nvPr>
        </p:nvSpPr>
        <p:spPr>
          <a:xfrm>
            <a:off x="431800" y="1008000"/>
            <a:ext cx="9198000" cy="360000"/>
          </a:xfrm>
        </p:spPr>
        <p:txBody>
          <a:bodyPr/>
          <a:lstStyle>
            <a:lvl1pPr marL="0" indent="0">
              <a:buNone/>
              <a:defRPr i="1">
                <a:latin typeface="+mn-lt"/>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Subtitle</a:t>
            </a:r>
          </a:p>
        </p:txBody>
      </p:sp>
      <p:sp>
        <p:nvSpPr>
          <p:cNvPr id="3" name="Content Placeholder 2">
            <a:extLst>
              <a:ext uri="{FF2B5EF4-FFF2-40B4-BE49-F238E27FC236}">
                <a16:creationId xmlns:a16="http://schemas.microsoft.com/office/drawing/2014/main" id="{B1948E38-8FB0-4E51-A01C-C88794372E50}"/>
              </a:ext>
            </a:extLst>
          </p:cNvPr>
          <p:cNvSpPr>
            <a:spLocks noGrp="1"/>
          </p:cNvSpPr>
          <p:nvPr>
            <p:ph idx="1"/>
          </p:nvPr>
        </p:nvSpPr>
        <p:spPr>
          <a:xfrm>
            <a:off x="432000" y="1512000"/>
            <a:ext cx="1764000" cy="4679250"/>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a:extLst>
              <a:ext uri="{FF2B5EF4-FFF2-40B4-BE49-F238E27FC236}">
                <a16:creationId xmlns:a16="http://schemas.microsoft.com/office/drawing/2014/main" id="{1F5B3657-F2AE-455A-BF81-1A0C2ACECD20}"/>
              </a:ext>
            </a:extLst>
          </p:cNvPr>
          <p:cNvSpPr>
            <a:spLocks noGrp="1"/>
          </p:cNvSpPr>
          <p:nvPr>
            <p:ph type="body" sz="quarter" idx="12"/>
          </p:nvPr>
        </p:nvSpPr>
        <p:spPr>
          <a:xfrm>
            <a:off x="2290450" y="1512000"/>
            <a:ext cx="1764000" cy="4679250"/>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 name="Text Placeholder 5">
            <a:extLst>
              <a:ext uri="{FF2B5EF4-FFF2-40B4-BE49-F238E27FC236}">
                <a16:creationId xmlns:a16="http://schemas.microsoft.com/office/drawing/2014/main" id="{6A983D98-E0AB-429A-9EC2-B50D4216D691}"/>
              </a:ext>
            </a:extLst>
          </p:cNvPr>
          <p:cNvSpPr>
            <a:spLocks noGrp="1"/>
          </p:cNvSpPr>
          <p:nvPr>
            <p:ph type="body" sz="quarter" idx="13"/>
          </p:nvPr>
        </p:nvSpPr>
        <p:spPr>
          <a:xfrm>
            <a:off x="4148900" y="1512000"/>
            <a:ext cx="1764000" cy="4679250"/>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 name="Text Placeholder 6">
            <a:extLst>
              <a:ext uri="{FF2B5EF4-FFF2-40B4-BE49-F238E27FC236}">
                <a16:creationId xmlns:a16="http://schemas.microsoft.com/office/drawing/2014/main" id="{755213BF-EF6D-45DC-A01B-DE6C2F23A6D2}"/>
              </a:ext>
            </a:extLst>
          </p:cNvPr>
          <p:cNvSpPr>
            <a:spLocks noGrp="1"/>
          </p:cNvSpPr>
          <p:nvPr>
            <p:ph type="body" sz="quarter" idx="14"/>
          </p:nvPr>
        </p:nvSpPr>
        <p:spPr>
          <a:xfrm>
            <a:off x="6007350" y="1507535"/>
            <a:ext cx="1764000" cy="4679250"/>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 name="Text Placeholder 7">
            <a:extLst>
              <a:ext uri="{FF2B5EF4-FFF2-40B4-BE49-F238E27FC236}">
                <a16:creationId xmlns:a16="http://schemas.microsoft.com/office/drawing/2014/main" id="{77D6BBBA-F4A3-45D4-91BC-A405FFDC7C3D}"/>
              </a:ext>
            </a:extLst>
          </p:cNvPr>
          <p:cNvSpPr>
            <a:spLocks noGrp="1"/>
          </p:cNvSpPr>
          <p:nvPr>
            <p:ph type="body" sz="quarter" idx="15"/>
          </p:nvPr>
        </p:nvSpPr>
        <p:spPr>
          <a:xfrm>
            <a:off x="7865800" y="1507535"/>
            <a:ext cx="1764000" cy="4683715"/>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Footer Placeholder 3">
            <a:extLst>
              <a:ext uri="{FF2B5EF4-FFF2-40B4-BE49-F238E27FC236}">
                <a16:creationId xmlns:a16="http://schemas.microsoft.com/office/drawing/2014/main" id="{2D09234E-176D-4BBF-9391-7B6F018C51AB}"/>
              </a:ext>
            </a:extLst>
          </p:cNvPr>
          <p:cNvSpPr>
            <a:spLocks noGrp="1"/>
          </p:cNvSpPr>
          <p:nvPr>
            <p:ph type="ftr" sz="quarter" idx="16"/>
          </p:nvPr>
        </p:nvSpPr>
        <p:spPr/>
        <p:txBody>
          <a:bodyPr/>
          <a:lstStyle/>
          <a:p>
            <a:endParaRPr lang="en-US" noProof="0" dirty="0"/>
          </a:p>
        </p:txBody>
      </p:sp>
      <p:sp>
        <p:nvSpPr>
          <p:cNvPr id="6" name="Slide Number Placeholder 5">
            <a:extLst>
              <a:ext uri="{FF2B5EF4-FFF2-40B4-BE49-F238E27FC236}">
                <a16:creationId xmlns:a16="http://schemas.microsoft.com/office/drawing/2014/main" id="{B5A8293F-A5B5-4FCC-BF27-A25B1BAFF245}"/>
              </a:ext>
            </a:extLst>
          </p:cNvPr>
          <p:cNvSpPr>
            <a:spLocks noGrp="1"/>
          </p:cNvSpPr>
          <p:nvPr>
            <p:ph type="sldNum" sz="quarter" idx="33"/>
          </p:nvPr>
        </p:nvSpPr>
        <p:spPr/>
        <p:txBody>
          <a:bodyPr/>
          <a:lstStyle/>
          <a:p>
            <a:fld id="{19B51A1E-902D-48AF-9020-955120F399B6}" type="slidenum">
              <a:rPr lang="en-US" noProof="0" smtClean="0"/>
              <a:pPr/>
              <a:t>‹#›</a:t>
            </a:fld>
            <a:endParaRPr lang="en-US" noProof="0" dirty="0"/>
          </a:p>
        </p:txBody>
      </p:sp>
    </p:spTree>
    <p:extLst>
      <p:ext uri="{BB962C8B-B14F-4D97-AF65-F5344CB8AC3E}">
        <p14:creationId xmlns:p14="http://schemas.microsoft.com/office/powerpoint/2010/main" val="9748372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626A5-4FF6-42BD-858A-AE4B2C23A6BC}"/>
              </a:ext>
            </a:extLst>
          </p:cNvPr>
          <p:cNvSpPr>
            <a:spLocks noGrp="1"/>
          </p:cNvSpPr>
          <p:nvPr>
            <p:ph type="title" hasCustomPrompt="1"/>
          </p:nvPr>
        </p:nvSpPr>
        <p:spPr/>
        <p:txBody>
          <a:bodyPr/>
          <a:lstStyle>
            <a:lvl1pPr>
              <a:defRPr>
                <a:solidFill>
                  <a:schemeClr val="tx1"/>
                </a:solidFill>
              </a:defRPr>
            </a:lvl1pPr>
          </a:lstStyle>
          <a:p>
            <a:r>
              <a:rPr lang="en-US" noProof="0"/>
              <a:t>Click to edit page title</a:t>
            </a:r>
          </a:p>
        </p:txBody>
      </p:sp>
      <p:sp>
        <p:nvSpPr>
          <p:cNvPr id="5" name="Subtitle 2">
            <a:extLst>
              <a:ext uri="{FF2B5EF4-FFF2-40B4-BE49-F238E27FC236}">
                <a16:creationId xmlns:a16="http://schemas.microsoft.com/office/drawing/2014/main" id="{10727B06-56A8-44A2-B6C2-9ED183D107F3}"/>
              </a:ext>
            </a:extLst>
          </p:cNvPr>
          <p:cNvSpPr>
            <a:spLocks noGrp="1"/>
          </p:cNvSpPr>
          <p:nvPr>
            <p:ph type="body" sz="quarter" idx="32" hasCustomPrompt="1"/>
          </p:nvPr>
        </p:nvSpPr>
        <p:spPr>
          <a:xfrm>
            <a:off x="431801" y="1008000"/>
            <a:ext cx="9198116" cy="360000"/>
          </a:xfrm>
        </p:spPr>
        <p:txBody>
          <a:bodyPr/>
          <a:lstStyle>
            <a:lvl1pPr marL="0" indent="0">
              <a:buNone/>
              <a:defRPr i="1">
                <a:latin typeface="+mn-lt"/>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Subtitle</a:t>
            </a:r>
          </a:p>
        </p:txBody>
      </p:sp>
      <p:sp>
        <p:nvSpPr>
          <p:cNvPr id="3" name="Footer Placeholder 2">
            <a:extLst>
              <a:ext uri="{FF2B5EF4-FFF2-40B4-BE49-F238E27FC236}">
                <a16:creationId xmlns:a16="http://schemas.microsoft.com/office/drawing/2014/main" id="{08CCB8C2-B6A2-4C69-8D3A-57420A034BA4}"/>
              </a:ext>
            </a:extLst>
          </p:cNvPr>
          <p:cNvSpPr>
            <a:spLocks noGrp="1"/>
          </p:cNvSpPr>
          <p:nvPr>
            <p:ph type="ftr" sz="quarter" idx="12"/>
          </p:nvPr>
        </p:nvSpPr>
        <p:spPr/>
        <p:txBody>
          <a:bodyPr/>
          <a:lstStyle/>
          <a:p>
            <a:endParaRPr lang="en-US" noProof="0" dirty="0"/>
          </a:p>
        </p:txBody>
      </p:sp>
      <p:sp>
        <p:nvSpPr>
          <p:cNvPr id="4" name="Slide Number Placeholder 3">
            <a:extLst>
              <a:ext uri="{FF2B5EF4-FFF2-40B4-BE49-F238E27FC236}">
                <a16:creationId xmlns:a16="http://schemas.microsoft.com/office/drawing/2014/main" id="{8E801980-CBAE-4A50-886D-54D7BB2E1947}"/>
              </a:ext>
            </a:extLst>
          </p:cNvPr>
          <p:cNvSpPr>
            <a:spLocks noGrp="1"/>
          </p:cNvSpPr>
          <p:nvPr>
            <p:ph type="sldNum" sz="quarter" idx="33"/>
          </p:nvPr>
        </p:nvSpPr>
        <p:spPr/>
        <p:txBody>
          <a:bodyPr/>
          <a:lstStyle/>
          <a:p>
            <a:fld id="{19B51A1E-902D-48AF-9020-955120F399B6}" type="slidenum">
              <a:rPr lang="en-US" noProof="0" smtClean="0"/>
              <a:pPr/>
              <a:t>‹#›</a:t>
            </a:fld>
            <a:endParaRPr lang="en-US" noProof="0" dirty="0"/>
          </a:p>
        </p:txBody>
      </p:sp>
    </p:spTree>
    <p:extLst>
      <p:ext uri="{BB962C8B-B14F-4D97-AF65-F5344CB8AC3E}">
        <p14:creationId xmlns:p14="http://schemas.microsoft.com/office/powerpoint/2010/main" val="15058552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EDF756E-F310-4229-ACDD-055D299A95FB}"/>
              </a:ext>
            </a:extLst>
          </p:cNvPr>
          <p:cNvSpPr/>
          <p:nvPr userDrawn="1"/>
        </p:nvSpPr>
        <p:spPr>
          <a:xfrm>
            <a:off x="6297105" y="424206"/>
            <a:ext cx="5505254" cy="573149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Footer Placeholder 3">
            <a:extLst>
              <a:ext uri="{FF2B5EF4-FFF2-40B4-BE49-F238E27FC236}">
                <a16:creationId xmlns:a16="http://schemas.microsoft.com/office/drawing/2014/main" id="{57847F90-9DB6-4832-9EB7-393AADAE8B70}"/>
              </a:ext>
            </a:extLst>
          </p:cNvPr>
          <p:cNvSpPr>
            <a:spLocks noGrp="1"/>
          </p:cNvSpPr>
          <p:nvPr>
            <p:ph type="ftr" sz="quarter" idx="13"/>
          </p:nvPr>
        </p:nvSpPr>
        <p:spPr/>
        <p:txBody>
          <a:bodyPr/>
          <a:lstStyle/>
          <a:p>
            <a:endParaRPr lang="en-US" noProof="0" dirty="0"/>
          </a:p>
        </p:txBody>
      </p:sp>
      <p:sp>
        <p:nvSpPr>
          <p:cNvPr id="2" name="Slide Number Placeholder 1">
            <a:extLst>
              <a:ext uri="{FF2B5EF4-FFF2-40B4-BE49-F238E27FC236}">
                <a16:creationId xmlns:a16="http://schemas.microsoft.com/office/drawing/2014/main" id="{E25951D2-91DB-40E7-95D5-4B372602DEBB}"/>
              </a:ext>
            </a:extLst>
          </p:cNvPr>
          <p:cNvSpPr>
            <a:spLocks noGrp="1"/>
          </p:cNvSpPr>
          <p:nvPr>
            <p:ph type="sldNum" sz="quarter" idx="15"/>
          </p:nvPr>
        </p:nvSpPr>
        <p:spPr/>
        <p:txBody>
          <a:bodyPr/>
          <a:lstStyle/>
          <a:p>
            <a:fld id="{19B51A1E-902D-48AF-9020-955120F399B6}" type="slidenum">
              <a:rPr lang="en-US" noProof="0" smtClean="0"/>
              <a:pPr/>
              <a:t>‹#›</a:t>
            </a:fld>
            <a:endParaRPr lang="en-US" noProof="0" dirty="0"/>
          </a:p>
        </p:txBody>
      </p:sp>
      <p:sp>
        <p:nvSpPr>
          <p:cNvPr id="9" name="Subtitle 2">
            <a:extLst>
              <a:ext uri="{FF2B5EF4-FFF2-40B4-BE49-F238E27FC236}">
                <a16:creationId xmlns:a16="http://schemas.microsoft.com/office/drawing/2014/main" id="{07666241-4AF6-458A-A571-6C6C291D72F1}"/>
              </a:ext>
            </a:extLst>
          </p:cNvPr>
          <p:cNvSpPr>
            <a:spLocks noGrp="1"/>
          </p:cNvSpPr>
          <p:nvPr>
            <p:ph type="subTitle" idx="1"/>
          </p:nvPr>
        </p:nvSpPr>
        <p:spPr>
          <a:xfrm>
            <a:off x="6532775" y="3639199"/>
            <a:ext cx="5053936" cy="1192038"/>
          </a:xfrm>
          <a:solidFill>
            <a:schemeClr val="bg1"/>
          </a:solidFill>
        </p:spPr>
        <p:txBody>
          <a:bodyPr lIns="252000" tIns="0" anchor="ctr"/>
          <a:lstStyle>
            <a:lvl1pPr marL="0" indent="0" algn="l">
              <a:lnSpc>
                <a:spcPct val="100000"/>
              </a:lnSpc>
              <a:buNone/>
              <a:defRPr sz="1800" i="1">
                <a:solidFill>
                  <a:schemeClr val="tx1"/>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sp>
        <p:nvSpPr>
          <p:cNvPr id="6" name="Title 5">
            <a:extLst>
              <a:ext uri="{FF2B5EF4-FFF2-40B4-BE49-F238E27FC236}">
                <a16:creationId xmlns:a16="http://schemas.microsoft.com/office/drawing/2014/main" id="{6F4F2BBF-F210-4954-9C73-A0030AACDDFE}"/>
              </a:ext>
            </a:extLst>
          </p:cNvPr>
          <p:cNvSpPr>
            <a:spLocks noGrp="1"/>
          </p:cNvSpPr>
          <p:nvPr>
            <p:ph type="title" hasCustomPrompt="1"/>
          </p:nvPr>
        </p:nvSpPr>
        <p:spPr>
          <a:xfrm>
            <a:off x="6532775" y="993303"/>
            <a:ext cx="5053936" cy="2513468"/>
          </a:xfrm>
        </p:spPr>
        <p:txBody>
          <a:bodyPr/>
          <a:lstStyle>
            <a:lvl1pPr>
              <a:defRPr sz="5400" cap="none">
                <a:solidFill>
                  <a:schemeClr val="bg1"/>
                </a:solidFill>
              </a:defRPr>
            </a:lvl1pPr>
          </a:lstStyle>
          <a:p>
            <a:r>
              <a:rPr lang="en-US" noProof="0"/>
              <a:t>Click To Edit Master Title Style</a:t>
            </a:r>
          </a:p>
        </p:txBody>
      </p:sp>
    </p:spTree>
    <p:extLst>
      <p:ext uri="{BB962C8B-B14F-4D97-AF65-F5344CB8AC3E}">
        <p14:creationId xmlns:p14="http://schemas.microsoft.com/office/powerpoint/2010/main" val="32172608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88DD7-6DAF-436D-B04A-EBCCAA36917C}"/>
              </a:ext>
            </a:extLst>
          </p:cNvPr>
          <p:cNvSpPr>
            <a:spLocks noGrp="1"/>
          </p:cNvSpPr>
          <p:nvPr>
            <p:ph type="title" hasCustomPrompt="1"/>
          </p:nvPr>
        </p:nvSpPr>
        <p:spPr>
          <a:xfrm>
            <a:off x="432000" y="432000"/>
            <a:ext cx="9198000" cy="432000"/>
          </a:xfrm>
        </p:spPr>
        <p:txBody>
          <a:bodyPr/>
          <a:lstStyle>
            <a:lvl1pPr>
              <a:defRPr>
                <a:solidFill>
                  <a:schemeClr val="tx1"/>
                </a:solidFill>
              </a:defRPr>
            </a:lvl1pPr>
          </a:lstStyle>
          <a:p>
            <a:r>
              <a:rPr lang="en-US" noProof="0"/>
              <a:t>Click to edit page title</a:t>
            </a:r>
          </a:p>
        </p:txBody>
      </p:sp>
      <p:sp>
        <p:nvSpPr>
          <p:cNvPr id="5" name="Footer Placeholder 4">
            <a:extLst>
              <a:ext uri="{FF2B5EF4-FFF2-40B4-BE49-F238E27FC236}">
                <a16:creationId xmlns:a16="http://schemas.microsoft.com/office/drawing/2014/main" id="{646B8F99-FAB0-4B33-87ED-9FF46D11A907}"/>
              </a:ext>
            </a:extLst>
          </p:cNvPr>
          <p:cNvSpPr>
            <a:spLocks noGrp="1"/>
          </p:cNvSpPr>
          <p:nvPr>
            <p:ph type="ftr" sz="quarter" idx="14"/>
          </p:nvPr>
        </p:nvSpPr>
        <p:spPr/>
        <p:txBody>
          <a:bodyPr/>
          <a:lstStyle/>
          <a:p>
            <a:endParaRPr lang="en-US" noProof="0" dirty="0"/>
          </a:p>
        </p:txBody>
      </p:sp>
      <p:sp>
        <p:nvSpPr>
          <p:cNvPr id="6" name="Slide Number Placeholder 5">
            <a:extLst>
              <a:ext uri="{FF2B5EF4-FFF2-40B4-BE49-F238E27FC236}">
                <a16:creationId xmlns:a16="http://schemas.microsoft.com/office/drawing/2014/main" id="{275D237A-BD90-4D90-B328-7F1A502A266D}"/>
              </a:ext>
            </a:extLst>
          </p:cNvPr>
          <p:cNvSpPr>
            <a:spLocks noGrp="1"/>
          </p:cNvSpPr>
          <p:nvPr>
            <p:ph type="sldNum" sz="quarter" idx="33"/>
          </p:nvPr>
        </p:nvSpPr>
        <p:spPr/>
        <p:txBody>
          <a:bodyPr/>
          <a:lstStyle/>
          <a:p>
            <a:fld id="{19B51A1E-902D-48AF-9020-955120F399B6}" type="slidenum">
              <a:rPr lang="en-US" noProof="0" smtClean="0"/>
              <a:pPr/>
              <a:t>‹#›</a:t>
            </a:fld>
            <a:endParaRPr lang="en-US" noProof="0" dirty="0"/>
          </a:p>
        </p:txBody>
      </p:sp>
      <p:sp>
        <p:nvSpPr>
          <p:cNvPr id="10" name="Content Placeholder 2">
            <a:extLst>
              <a:ext uri="{FF2B5EF4-FFF2-40B4-BE49-F238E27FC236}">
                <a16:creationId xmlns:a16="http://schemas.microsoft.com/office/drawing/2014/main" id="{FD1EE834-4B70-4715-8346-1C0298347EE0}"/>
              </a:ext>
            </a:extLst>
          </p:cNvPr>
          <p:cNvSpPr>
            <a:spLocks noGrp="1"/>
          </p:cNvSpPr>
          <p:nvPr>
            <p:ph idx="1"/>
          </p:nvPr>
        </p:nvSpPr>
        <p:spPr>
          <a:xfrm>
            <a:off x="432000" y="1046375"/>
            <a:ext cx="9198000" cy="5130588"/>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0139961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88DD7-6DAF-436D-B04A-EBCCAA36917C}"/>
              </a:ext>
            </a:extLst>
          </p:cNvPr>
          <p:cNvSpPr>
            <a:spLocks noGrp="1"/>
          </p:cNvSpPr>
          <p:nvPr>
            <p:ph type="title" hasCustomPrompt="1"/>
          </p:nvPr>
        </p:nvSpPr>
        <p:spPr>
          <a:xfrm>
            <a:off x="432000" y="432000"/>
            <a:ext cx="9198000" cy="432000"/>
          </a:xfrm>
        </p:spPr>
        <p:txBody>
          <a:bodyPr/>
          <a:lstStyle>
            <a:lvl1pPr>
              <a:defRPr>
                <a:solidFill>
                  <a:schemeClr val="tx1"/>
                </a:solidFill>
              </a:defRPr>
            </a:lvl1pPr>
          </a:lstStyle>
          <a:p>
            <a:r>
              <a:rPr lang="en-US" noProof="0"/>
              <a:t>Click to edit page title</a:t>
            </a:r>
          </a:p>
        </p:txBody>
      </p:sp>
      <p:sp>
        <p:nvSpPr>
          <p:cNvPr id="5" name="Footer Placeholder 4">
            <a:extLst>
              <a:ext uri="{FF2B5EF4-FFF2-40B4-BE49-F238E27FC236}">
                <a16:creationId xmlns:a16="http://schemas.microsoft.com/office/drawing/2014/main" id="{646B8F99-FAB0-4B33-87ED-9FF46D11A907}"/>
              </a:ext>
            </a:extLst>
          </p:cNvPr>
          <p:cNvSpPr>
            <a:spLocks noGrp="1"/>
          </p:cNvSpPr>
          <p:nvPr>
            <p:ph type="ftr" sz="quarter" idx="14"/>
          </p:nvPr>
        </p:nvSpPr>
        <p:spPr/>
        <p:txBody>
          <a:bodyPr/>
          <a:lstStyle/>
          <a:p>
            <a:endParaRPr lang="en-US" noProof="0" dirty="0"/>
          </a:p>
        </p:txBody>
      </p:sp>
      <p:sp>
        <p:nvSpPr>
          <p:cNvPr id="6" name="Slide Number Placeholder 5">
            <a:extLst>
              <a:ext uri="{FF2B5EF4-FFF2-40B4-BE49-F238E27FC236}">
                <a16:creationId xmlns:a16="http://schemas.microsoft.com/office/drawing/2014/main" id="{275D237A-BD90-4D90-B328-7F1A502A266D}"/>
              </a:ext>
            </a:extLst>
          </p:cNvPr>
          <p:cNvSpPr>
            <a:spLocks noGrp="1"/>
          </p:cNvSpPr>
          <p:nvPr>
            <p:ph type="sldNum" sz="quarter" idx="33"/>
          </p:nvPr>
        </p:nvSpPr>
        <p:spPr/>
        <p:txBody>
          <a:bodyPr/>
          <a:lstStyle/>
          <a:p>
            <a:fld id="{19B51A1E-902D-48AF-9020-955120F399B6}" type="slidenum">
              <a:rPr lang="en-US" noProof="0" smtClean="0"/>
              <a:pPr/>
              <a:t>‹#›</a:t>
            </a:fld>
            <a:endParaRPr lang="en-US" noProof="0" dirty="0"/>
          </a:p>
        </p:txBody>
      </p:sp>
      <p:sp>
        <p:nvSpPr>
          <p:cNvPr id="7" name="Content Placeholder 2">
            <a:extLst>
              <a:ext uri="{FF2B5EF4-FFF2-40B4-BE49-F238E27FC236}">
                <a16:creationId xmlns:a16="http://schemas.microsoft.com/office/drawing/2014/main" id="{EAE43F4C-1A64-4197-A44B-E6EB874E243B}"/>
              </a:ext>
            </a:extLst>
          </p:cNvPr>
          <p:cNvSpPr>
            <a:spLocks noGrp="1"/>
          </p:cNvSpPr>
          <p:nvPr>
            <p:ph sz="half" idx="1"/>
          </p:nvPr>
        </p:nvSpPr>
        <p:spPr>
          <a:xfrm>
            <a:off x="432000" y="1046376"/>
            <a:ext cx="4435831" cy="5130588"/>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Content Placeholder 3">
            <a:extLst>
              <a:ext uri="{FF2B5EF4-FFF2-40B4-BE49-F238E27FC236}">
                <a16:creationId xmlns:a16="http://schemas.microsoft.com/office/drawing/2014/main" id="{D7B3F5B8-DC28-4878-AC9F-D434D7542D8F}"/>
              </a:ext>
            </a:extLst>
          </p:cNvPr>
          <p:cNvSpPr>
            <a:spLocks noGrp="1"/>
          </p:cNvSpPr>
          <p:nvPr>
            <p:ph sz="half" idx="2"/>
          </p:nvPr>
        </p:nvSpPr>
        <p:spPr>
          <a:xfrm>
            <a:off x="5194169" y="1046376"/>
            <a:ext cx="4435831" cy="5130588"/>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0283492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88DD7-6DAF-436D-B04A-EBCCAA36917C}"/>
              </a:ext>
            </a:extLst>
          </p:cNvPr>
          <p:cNvSpPr>
            <a:spLocks noGrp="1"/>
          </p:cNvSpPr>
          <p:nvPr>
            <p:ph type="title" hasCustomPrompt="1"/>
          </p:nvPr>
        </p:nvSpPr>
        <p:spPr>
          <a:xfrm>
            <a:off x="432000" y="432000"/>
            <a:ext cx="9198000" cy="432000"/>
          </a:xfrm>
        </p:spPr>
        <p:txBody>
          <a:bodyPr/>
          <a:lstStyle>
            <a:lvl1pPr>
              <a:defRPr>
                <a:solidFill>
                  <a:schemeClr val="tx1"/>
                </a:solidFill>
              </a:defRPr>
            </a:lvl1pPr>
          </a:lstStyle>
          <a:p>
            <a:r>
              <a:rPr lang="en-US" noProof="0"/>
              <a:t>Click to edit page title</a:t>
            </a:r>
          </a:p>
        </p:txBody>
      </p:sp>
      <p:sp>
        <p:nvSpPr>
          <p:cNvPr id="5" name="Footer Placeholder 4">
            <a:extLst>
              <a:ext uri="{FF2B5EF4-FFF2-40B4-BE49-F238E27FC236}">
                <a16:creationId xmlns:a16="http://schemas.microsoft.com/office/drawing/2014/main" id="{646B8F99-FAB0-4B33-87ED-9FF46D11A907}"/>
              </a:ext>
            </a:extLst>
          </p:cNvPr>
          <p:cNvSpPr>
            <a:spLocks noGrp="1"/>
          </p:cNvSpPr>
          <p:nvPr>
            <p:ph type="ftr" sz="quarter" idx="14"/>
          </p:nvPr>
        </p:nvSpPr>
        <p:spPr/>
        <p:txBody>
          <a:bodyPr/>
          <a:lstStyle/>
          <a:p>
            <a:endParaRPr lang="en-US" noProof="0" dirty="0"/>
          </a:p>
        </p:txBody>
      </p:sp>
      <p:sp>
        <p:nvSpPr>
          <p:cNvPr id="6" name="Slide Number Placeholder 5">
            <a:extLst>
              <a:ext uri="{FF2B5EF4-FFF2-40B4-BE49-F238E27FC236}">
                <a16:creationId xmlns:a16="http://schemas.microsoft.com/office/drawing/2014/main" id="{275D237A-BD90-4D90-B328-7F1A502A266D}"/>
              </a:ext>
            </a:extLst>
          </p:cNvPr>
          <p:cNvSpPr>
            <a:spLocks noGrp="1"/>
          </p:cNvSpPr>
          <p:nvPr>
            <p:ph type="sldNum" sz="quarter" idx="33"/>
          </p:nvPr>
        </p:nvSpPr>
        <p:spPr/>
        <p:txBody>
          <a:bodyPr/>
          <a:lstStyle/>
          <a:p>
            <a:fld id="{19B51A1E-902D-48AF-9020-955120F399B6}" type="slidenum">
              <a:rPr lang="en-US" noProof="0" smtClean="0"/>
              <a:pPr/>
              <a:t>‹#›</a:t>
            </a:fld>
            <a:endParaRPr lang="en-US" noProof="0" dirty="0"/>
          </a:p>
        </p:txBody>
      </p:sp>
      <p:sp>
        <p:nvSpPr>
          <p:cNvPr id="7" name="Text Placeholder 2">
            <a:extLst>
              <a:ext uri="{FF2B5EF4-FFF2-40B4-BE49-F238E27FC236}">
                <a16:creationId xmlns:a16="http://schemas.microsoft.com/office/drawing/2014/main" id="{CB97B01E-88B2-448F-BD96-A1AAFA39AC1E}"/>
              </a:ext>
            </a:extLst>
          </p:cNvPr>
          <p:cNvSpPr>
            <a:spLocks noGrp="1"/>
          </p:cNvSpPr>
          <p:nvPr>
            <p:ph type="body" idx="1"/>
          </p:nvPr>
        </p:nvSpPr>
        <p:spPr>
          <a:xfrm>
            <a:off x="432000" y="1068420"/>
            <a:ext cx="4434840" cy="823912"/>
          </a:xfrm>
          <a:solidFill>
            <a:schemeClr val="tx1"/>
          </a:solidFill>
        </p:spPr>
        <p:txBody>
          <a:bodyPr anchor="ctr"/>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8" name="Text Placeholder 4">
            <a:extLst>
              <a:ext uri="{FF2B5EF4-FFF2-40B4-BE49-F238E27FC236}">
                <a16:creationId xmlns:a16="http://schemas.microsoft.com/office/drawing/2014/main" id="{40BADDE2-4EE6-41B4-804C-EBF680128B40}"/>
              </a:ext>
            </a:extLst>
          </p:cNvPr>
          <p:cNvSpPr>
            <a:spLocks noGrp="1"/>
          </p:cNvSpPr>
          <p:nvPr>
            <p:ph type="body" sz="quarter" idx="3"/>
          </p:nvPr>
        </p:nvSpPr>
        <p:spPr>
          <a:xfrm>
            <a:off x="5195160" y="1068420"/>
            <a:ext cx="4434840" cy="823912"/>
          </a:xfrm>
          <a:solidFill>
            <a:schemeClr val="tx1"/>
          </a:solidFill>
        </p:spPr>
        <p:txBody>
          <a:bodyPr anchor="ctr"/>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9" name="Content Placeholder 3">
            <a:extLst>
              <a:ext uri="{FF2B5EF4-FFF2-40B4-BE49-F238E27FC236}">
                <a16:creationId xmlns:a16="http://schemas.microsoft.com/office/drawing/2014/main" id="{BB0A14E0-899D-4594-BC9E-AE89BF0D3AB7}"/>
              </a:ext>
            </a:extLst>
          </p:cNvPr>
          <p:cNvSpPr>
            <a:spLocks noGrp="1"/>
          </p:cNvSpPr>
          <p:nvPr>
            <p:ph sz="half" idx="2"/>
          </p:nvPr>
        </p:nvSpPr>
        <p:spPr>
          <a:xfrm>
            <a:off x="432001" y="2096752"/>
            <a:ext cx="4434840" cy="4092911"/>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Content Placeholder 5">
            <a:extLst>
              <a:ext uri="{FF2B5EF4-FFF2-40B4-BE49-F238E27FC236}">
                <a16:creationId xmlns:a16="http://schemas.microsoft.com/office/drawing/2014/main" id="{2C699014-D902-4E9A-80CD-8D2BCFE67097}"/>
              </a:ext>
            </a:extLst>
          </p:cNvPr>
          <p:cNvSpPr>
            <a:spLocks noGrp="1"/>
          </p:cNvSpPr>
          <p:nvPr>
            <p:ph sz="quarter" idx="4"/>
          </p:nvPr>
        </p:nvSpPr>
        <p:spPr>
          <a:xfrm>
            <a:off x="5195160" y="2096752"/>
            <a:ext cx="4434840" cy="4092911"/>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9253289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646B8F99-FAB0-4B33-87ED-9FF46D11A907}"/>
              </a:ext>
            </a:extLst>
          </p:cNvPr>
          <p:cNvSpPr>
            <a:spLocks noGrp="1"/>
          </p:cNvSpPr>
          <p:nvPr>
            <p:ph type="ftr" sz="quarter" idx="14"/>
          </p:nvPr>
        </p:nvSpPr>
        <p:spPr>
          <a:xfrm>
            <a:off x="432000" y="6356350"/>
            <a:ext cx="4114800" cy="365125"/>
          </a:xfrm>
        </p:spPr>
        <p:txBody>
          <a:bodyPr/>
          <a:lstStyle/>
          <a:p>
            <a:endParaRPr lang="en-US" noProof="0" dirty="0"/>
          </a:p>
        </p:txBody>
      </p:sp>
      <p:sp>
        <p:nvSpPr>
          <p:cNvPr id="6" name="Slide Number Placeholder 5">
            <a:extLst>
              <a:ext uri="{FF2B5EF4-FFF2-40B4-BE49-F238E27FC236}">
                <a16:creationId xmlns:a16="http://schemas.microsoft.com/office/drawing/2014/main" id="{275D237A-BD90-4D90-B328-7F1A502A266D}"/>
              </a:ext>
            </a:extLst>
          </p:cNvPr>
          <p:cNvSpPr>
            <a:spLocks noGrp="1"/>
          </p:cNvSpPr>
          <p:nvPr>
            <p:ph type="sldNum" sz="quarter" idx="33"/>
          </p:nvPr>
        </p:nvSpPr>
        <p:spPr/>
        <p:txBody>
          <a:bodyPr/>
          <a:lstStyle/>
          <a:p>
            <a:fld id="{19B51A1E-902D-48AF-9020-955120F399B6}" type="slidenum">
              <a:rPr lang="en-US" noProof="0" smtClean="0"/>
              <a:pPr/>
              <a:t>‹#›</a:t>
            </a:fld>
            <a:endParaRPr lang="en-US" noProof="0" dirty="0"/>
          </a:p>
        </p:txBody>
      </p:sp>
      <p:sp>
        <p:nvSpPr>
          <p:cNvPr id="8" name="Title 1">
            <a:extLst>
              <a:ext uri="{FF2B5EF4-FFF2-40B4-BE49-F238E27FC236}">
                <a16:creationId xmlns:a16="http://schemas.microsoft.com/office/drawing/2014/main" id="{AC67C685-BABE-4B77-8C5E-B39B093D3AEA}"/>
              </a:ext>
            </a:extLst>
          </p:cNvPr>
          <p:cNvSpPr>
            <a:spLocks noGrp="1"/>
          </p:cNvSpPr>
          <p:nvPr>
            <p:ph type="title"/>
          </p:nvPr>
        </p:nvSpPr>
        <p:spPr>
          <a:xfrm>
            <a:off x="432001" y="457200"/>
            <a:ext cx="3159612" cy="1600200"/>
          </a:xfrm>
        </p:spPr>
        <p:txBody>
          <a:bodyPr anchor="b"/>
          <a:lstStyle>
            <a:lvl1pPr>
              <a:defRPr sz="2800"/>
            </a:lvl1pPr>
          </a:lstStyle>
          <a:p>
            <a:r>
              <a:rPr lang="en-US" noProof="0"/>
              <a:t>Click to edit Master title style</a:t>
            </a:r>
          </a:p>
        </p:txBody>
      </p:sp>
      <p:sp>
        <p:nvSpPr>
          <p:cNvPr id="9" name="Text Placeholder 3">
            <a:extLst>
              <a:ext uri="{FF2B5EF4-FFF2-40B4-BE49-F238E27FC236}">
                <a16:creationId xmlns:a16="http://schemas.microsoft.com/office/drawing/2014/main" id="{0B6B7795-36CC-459B-AE8B-7FB2F40AF37C}"/>
              </a:ext>
            </a:extLst>
          </p:cNvPr>
          <p:cNvSpPr>
            <a:spLocks noGrp="1"/>
          </p:cNvSpPr>
          <p:nvPr>
            <p:ph type="body" sz="half" idx="2"/>
          </p:nvPr>
        </p:nvSpPr>
        <p:spPr>
          <a:xfrm>
            <a:off x="432001" y="2057400"/>
            <a:ext cx="3159612" cy="4126584"/>
          </a:xfrm>
        </p:spPr>
        <p:txBody>
          <a:bodyPr/>
          <a:lstStyle>
            <a:lvl1pPr marL="0" indent="0">
              <a:buFont typeface="Arial" panose="020B0604020202020204" pitchFamily="34" charse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10" name="Content Placeholder 2">
            <a:extLst>
              <a:ext uri="{FF2B5EF4-FFF2-40B4-BE49-F238E27FC236}">
                <a16:creationId xmlns:a16="http://schemas.microsoft.com/office/drawing/2014/main" id="{79F53EF1-D412-467C-B7CE-30536F140AE1}"/>
              </a:ext>
            </a:extLst>
          </p:cNvPr>
          <p:cNvSpPr>
            <a:spLocks noGrp="1"/>
          </p:cNvSpPr>
          <p:nvPr>
            <p:ph idx="1"/>
          </p:nvPr>
        </p:nvSpPr>
        <p:spPr>
          <a:xfrm>
            <a:off x="3770722" y="457201"/>
            <a:ext cx="6023727" cy="5726784"/>
          </a:xfrm>
        </p:spPr>
        <p:txBody>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7147578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646B8F99-FAB0-4B33-87ED-9FF46D11A907}"/>
              </a:ext>
            </a:extLst>
          </p:cNvPr>
          <p:cNvSpPr>
            <a:spLocks noGrp="1"/>
          </p:cNvSpPr>
          <p:nvPr>
            <p:ph type="ftr" sz="quarter" idx="14"/>
          </p:nvPr>
        </p:nvSpPr>
        <p:spPr>
          <a:xfrm>
            <a:off x="432000" y="6356350"/>
            <a:ext cx="4114800" cy="365125"/>
          </a:xfrm>
        </p:spPr>
        <p:txBody>
          <a:bodyPr/>
          <a:lstStyle/>
          <a:p>
            <a:endParaRPr lang="en-US" noProof="0" dirty="0"/>
          </a:p>
        </p:txBody>
      </p:sp>
      <p:sp>
        <p:nvSpPr>
          <p:cNvPr id="6" name="Slide Number Placeholder 5">
            <a:extLst>
              <a:ext uri="{FF2B5EF4-FFF2-40B4-BE49-F238E27FC236}">
                <a16:creationId xmlns:a16="http://schemas.microsoft.com/office/drawing/2014/main" id="{275D237A-BD90-4D90-B328-7F1A502A266D}"/>
              </a:ext>
            </a:extLst>
          </p:cNvPr>
          <p:cNvSpPr>
            <a:spLocks noGrp="1"/>
          </p:cNvSpPr>
          <p:nvPr>
            <p:ph type="sldNum" sz="quarter" idx="33"/>
          </p:nvPr>
        </p:nvSpPr>
        <p:spPr/>
        <p:txBody>
          <a:bodyPr/>
          <a:lstStyle/>
          <a:p>
            <a:fld id="{19B51A1E-902D-48AF-9020-955120F399B6}" type="slidenum">
              <a:rPr lang="en-US" noProof="0" smtClean="0"/>
              <a:pPr/>
              <a:t>‹#›</a:t>
            </a:fld>
            <a:endParaRPr lang="en-US" noProof="0" dirty="0"/>
          </a:p>
        </p:txBody>
      </p:sp>
      <p:sp>
        <p:nvSpPr>
          <p:cNvPr id="8" name="Title 1">
            <a:extLst>
              <a:ext uri="{FF2B5EF4-FFF2-40B4-BE49-F238E27FC236}">
                <a16:creationId xmlns:a16="http://schemas.microsoft.com/office/drawing/2014/main" id="{AC67C685-BABE-4B77-8C5E-B39B093D3AEA}"/>
              </a:ext>
            </a:extLst>
          </p:cNvPr>
          <p:cNvSpPr>
            <a:spLocks noGrp="1"/>
          </p:cNvSpPr>
          <p:nvPr>
            <p:ph type="title"/>
          </p:nvPr>
        </p:nvSpPr>
        <p:spPr>
          <a:xfrm>
            <a:off x="432001" y="457200"/>
            <a:ext cx="3159612" cy="1600200"/>
          </a:xfrm>
        </p:spPr>
        <p:txBody>
          <a:bodyPr anchor="b"/>
          <a:lstStyle>
            <a:lvl1pPr>
              <a:defRPr sz="2800"/>
            </a:lvl1pPr>
          </a:lstStyle>
          <a:p>
            <a:r>
              <a:rPr lang="en-US" noProof="0"/>
              <a:t>Click to edit Master title style</a:t>
            </a:r>
          </a:p>
        </p:txBody>
      </p:sp>
      <p:sp>
        <p:nvSpPr>
          <p:cNvPr id="9" name="Text Placeholder 3">
            <a:extLst>
              <a:ext uri="{FF2B5EF4-FFF2-40B4-BE49-F238E27FC236}">
                <a16:creationId xmlns:a16="http://schemas.microsoft.com/office/drawing/2014/main" id="{0B6B7795-36CC-459B-AE8B-7FB2F40AF37C}"/>
              </a:ext>
            </a:extLst>
          </p:cNvPr>
          <p:cNvSpPr>
            <a:spLocks noGrp="1"/>
          </p:cNvSpPr>
          <p:nvPr>
            <p:ph type="body" sz="half" idx="2"/>
          </p:nvPr>
        </p:nvSpPr>
        <p:spPr>
          <a:xfrm>
            <a:off x="432001" y="2057400"/>
            <a:ext cx="3159612" cy="4126584"/>
          </a:xfrm>
        </p:spPr>
        <p:txBody>
          <a:bodyPr/>
          <a:lstStyle>
            <a:lvl1pPr marL="0" indent="0">
              <a:buFont typeface="Arial" panose="020B0604020202020204" pitchFamily="34" charse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12" name="Picture Placeholder 2">
            <a:extLst>
              <a:ext uri="{FF2B5EF4-FFF2-40B4-BE49-F238E27FC236}">
                <a16:creationId xmlns:a16="http://schemas.microsoft.com/office/drawing/2014/main" id="{10319378-269C-406E-9B84-FCF22DA02EFF}"/>
              </a:ext>
            </a:extLst>
          </p:cNvPr>
          <p:cNvSpPr>
            <a:spLocks noGrp="1"/>
          </p:cNvSpPr>
          <p:nvPr>
            <p:ph type="pic" idx="1"/>
          </p:nvPr>
        </p:nvSpPr>
        <p:spPr>
          <a:xfrm>
            <a:off x="3788021" y="457201"/>
            <a:ext cx="5949868" cy="57267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dirty="0"/>
              <a:t>Click icon to add picture</a:t>
            </a:r>
          </a:p>
        </p:txBody>
      </p:sp>
    </p:spTree>
    <p:extLst>
      <p:ext uri="{BB962C8B-B14F-4D97-AF65-F5344CB8AC3E}">
        <p14:creationId xmlns:p14="http://schemas.microsoft.com/office/powerpoint/2010/main" val="21030756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88DD7-6DAF-436D-B04A-EBCCAA36917C}"/>
              </a:ext>
            </a:extLst>
          </p:cNvPr>
          <p:cNvSpPr>
            <a:spLocks noGrp="1"/>
          </p:cNvSpPr>
          <p:nvPr>
            <p:ph type="title" hasCustomPrompt="1"/>
          </p:nvPr>
        </p:nvSpPr>
        <p:spPr>
          <a:xfrm>
            <a:off x="432000" y="432000"/>
            <a:ext cx="9198000" cy="432000"/>
          </a:xfrm>
        </p:spPr>
        <p:txBody>
          <a:bodyPr/>
          <a:lstStyle>
            <a:lvl1pPr>
              <a:defRPr>
                <a:solidFill>
                  <a:schemeClr val="tx1"/>
                </a:solidFill>
              </a:defRPr>
            </a:lvl1pPr>
          </a:lstStyle>
          <a:p>
            <a:r>
              <a:rPr lang="en-US" noProof="0"/>
              <a:t>Click to edit page title</a:t>
            </a:r>
          </a:p>
        </p:txBody>
      </p:sp>
      <p:sp>
        <p:nvSpPr>
          <p:cNvPr id="5" name="Footer Placeholder 4">
            <a:extLst>
              <a:ext uri="{FF2B5EF4-FFF2-40B4-BE49-F238E27FC236}">
                <a16:creationId xmlns:a16="http://schemas.microsoft.com/office/drawing/2014/main" id="{646B8F99-FAB0-4B33-87ED-9FF46D11A907}"/>
              </a:ext>
            </a:extLst>
          </p:cNvPr>
          <p:cNvSpPr>
            <a:spLocks noGrp="1"/>
          </p:cNvSpPr>
          <p:nvPr>
            <p:ph type="ftr" sz="quarter" idx="14"/>
          </p:nvPr>
        </p:nvSpPr>
        <p:spPr/>
        <p:txBody>
          <a:bodyPr/>
          <a:lstStyle/>
          <a:p>
            <a:endParaRPr lang="en-US" noProof="0" dirty="0"/>
          </a:p>
        </p:txBody>
      </p:sp>
      <p:sp>
        <p:nvSpPr>
          <p:cNvPr id="6" name="Slide Number Placeholder 5">
            <a:extLst>
              <a:ext uri="{FF2B5EF4-FFF2-40B4-BE49-F238E27FC236}">
                <a16:creationId xmlns:a16="http://schemas.microsoft.com/office/drawing/2014/main" id="{275D237A-BD90-4D90-B328-7F1A502A266D}"/>
              </a:ext>
            </a:extLst>
          </p:cNvPr>
          <p:cNvSpPr>
            <a:spLocks noGrp="1"/>
          </p:cNvSpPr>
          <p:nvPr>
            <p:ph type="sldNum" sz="quarter" idx="33"/>
          </p:nvPr>
        </p:nvSpPr>
        <p:spPr/>
        <p:txBody>
          <a:bodyPr/>
          <a:lstStyle/>
          <a:p>
            <a:fld id="{19B51A1E-902D-48AF-9020-955120F399B6}" type="slidenum">
              <a:rPr lang="en-US" noProof="0" smtClean="0"/>
              <a:pPr/>
              <a:t>‹#›</a:t>
            </a:fld>
            <a:endParaRPr lang="en-US" noProof="0" dirty="0"/>
          </a:p>
        </p:txBody>
      </p:sp>
    </p:spTree>
    <p:extLst>
      <p:ext uri="{BB962C8B-B14F-4D97-AF65-F5344CB8AC3E}">
        <p14:creationId xmlns:p14="http://schemas.microsoft.com/office/powerpoint/2010/main" val="3115799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54ED587-2D2F-4D3F-B55B-C64465AB4EC5}"/>
              </a:ext>
            </a:extLst>
          </p:cNvPr>
          <p:cNvSpPr/>
          <p:nvPr userDrawn="1"/>
        </p:nvSpPr>
        <p:spPr>
          <a:xfrm>
            <a:off x="69274" y="66963"/>
            <a:ext cx="9911201" cy="672734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286990" y="4346296"/>
            <a:ext cx="6798250" cy="1674470"/>
          </a:xfrm>
        </p:spPr>
        <p:txBody>
          <a:bodyPr anchor="b"/>
          <a:lstStyle>
            <a:lvl1pPr algn="r">
              <a:lnSpc>
                <a:spcPts val="5000"/>
              </a:lnSpc>
              <a:defRPr sz="6000" b="1" cap="all" spc="-300" baseline="0">
                <a:solidFill>
                  <a:schemeClr val="bg1"/>
                </a:solidFill>
                <a:latin typeface="+mj-lt"/>
              </a:defRPr>
            </a:lvl1pPr>
          </a:lstStyle>
          <a:p>
            <a:r>
              <a:rPr lang="en-US" noProof="0"/>
              <a:t>PRESENTATION TITLE</a:t>
            </a:r>
          </a:p>
        </p:txBody>
      </p:sp>
      <p:sp>
        <p:nvSpPr>
          <p:cNvPr id="3" name="Subtitle 2">
            <a:extLst>
              <a:ext uri="{FF2B5EF4-FFF2-40B4-BE49-F238E27FC236}">
                <a16:creationId xmlns:a16="http://schemas.microsoft.com/office/drawing/2014/main" id="{C9980B88-3F4A-4688-9ED0-17EF37E62D93}"/>
              </a:ext>
            </a:extLst>
          </p:cNvPr>
          <p:cNvSpPr>
            <a:spLocks noGrp="1"/>
          </p:cNvSpPr>
          <p:nvPr>
            <p:ph type="subTitle" idx="1"/>
          </p:nvPr>
        </p:nvSpPr>
        <p:spPr>
          <a:xfrm>
            <a:off x="7326418" y="4650539"/>
            <a:ext cx="2456210" cy="1192038"/>
          </a:xfrm>
          <a:solidFill>
            <a:schemeClr val="bg1"/>
          </a:solidFill>
        </p:spPr>
        <p:txBody>
          <a:bodyPr lIns="252000" tIns="0" anchor="ctr"/>
          <a:lstStyle>
            <a:lvl1pPr marL="0" indent="0" algn="l">
              <a:lnSpc>
                <a:spcPct val="100000"/>
              </a:lnSpc>
              <a:buNone/>
              <a:defRPr sz="1800" i="1">
                <a:solidFill>
                  <a:schemeClr val="tx1"/>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sp>
        <p:nvSpPr>
          <p:cNvPr id="7" name="Rectangle 6">
            <a:extLst>
              <a:ext uri="{FF2B5EF4-FFF2-40B4-BE49-F238E27FC236}">
                <a16:creationId xmlns:a16="http://schemas.microsoft.com/office/drawing/2014/main" id="{756F2950-BBCB-4A53-9EAC-D714777B8FA2}"/>
              </a:ext>
            </a:extLst>
          </p:cNvPr>
          <p:cNvSpPr/>
          <p:nvPr userDrawn="1"/>
        </p:nvSpPr>
        <p:spPr>
          <a:xfrm>
            <a:off x="0" y="6794309"/>
            <a:ext cx="9980476" cy="636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Rectangle 7">
            <a:extLst>
              <a:ext uri="{FF2B5EF4-FFF2-40B4-BE49-F238E27FC236}">
                <a16:creationId xmlns:a16="http://schemas.microsoft.com/office/drawing/2014/main" id="{D5253865-24CF-4EF5-92A5-F64EB9ABC8B7}"/>
              </a:ext>
            </a:extLst>
          </p:cNvPr>
          <p:cNvSpPr/>
          <p:nvPr userDrawn="1"/>
        </p:nvSpPr>
        <p:spPr>
          <a:xfrm>
            <a:off x="0" y="0"/>
            <a:ext cx="9980476" cy="636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BBE19773-9B6A-4A2C-95A5-69A3788C2D94}"/>
              </a:ext>
            </a:extLst>
          </p:cNvPr>
          <p:cNvSpPr/>
          <p:nvPr userDrawn="1"/>
        </p:nvSpPr>
        <p:spPr>
          <a:xfrm rot="5400000">
            <a:off x="-3378441" y="3410285"/>
            <a:ext cx="6826157" cy="692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E798A99C-9485-48F0-8E1E-227AD1348A45}"/>
              </a:ext>
            </a:extLst>
          </p:cNvPr>
          <p:cNvSpPr>
            <a:spLocks noGrp="1"/>
          </p:cNvSpPr>
          <p:nvPr>
            <p:ph type="sldNum" sz="quarter" idx="11"/>
          </p:nvPr>
        </p:nvSpPr>
        <p:spPr/>
        <p:txBody>
          <a:bodyPr/>
          <a:lstStyle/>
          <a:p>
            <a:fld id="{19B51A1E-902D-48AF-9020-955120F399B6}" type="slidenum">
              <a:rPr lang="en-US" noProof="0" smtClean="0"/>
              <a:pPr/>
              <a:t>‹#›</a:t>
            </a:fld>
            <a:endParaRPr lang="en-US" noProof="0" dirty="0"/>
          </a:p>
        </p:txBody>
      </p:sp>
    </p:spTree>
    <p:extLst>
      <p:ext uri="{BB962C8B-B14F-4D97-AF65-F5344CB8AC3E}">
        <p14:creationId xmlns:p14="http://schemas.microsoft.com/office/powerpoint/2010/main" val="221811559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6D0504D-4610-4E9E-A2DB-8B701F044BBC}"/>
              </a:ext>
            </a:extLst>
          </p:cNvPr>
          <p:cNvSpPr>
            <a:spLocks noGrp="1"/>
          </p:cNvSpPr>
          <p:nvPr>
            <p:ph type="ftr" sz="quarter" idx="12"/>
          </p:nvPr>
        </p:nvSpPr>
        <p:spPr/>
        <p:txBody>
          <a:bodyPr/>
          <a:lstStyle/>
          <a:p>
            <a:endParaRPr lang="en-US" noProof="0" dirty="0"/>
          </a:p>
        </p:txBody>
      </p:sp>
      <p:sp>
        <p:nvSpPr>
          <p:cNvPr id="3" name="Slide Number Placeholder 2">
            <a:extLst>
              <a:ext uri="{FF2B5EF4-FFF2-40B4-BE49-F238E27FC236}">
                <a16:creationId xmlns:a16="http://schemas.microsoft.com/office/drawing/2014/main" id="{2310D190-B83D-438A-91BC-470C41B22A29}"/>
              </a:ext>
            </a:extLst>
          </p:cNvPr>
          <p:cNvSpPr>
            <a:spLocks noGrp="1"/>
          </p:cNvSpPr>
          <p:nvPr>
            <p:ph type="sldNum" sz="quarter" idx="13"/>
          </p:nvPr>
        </p:nvSpPr>
        <p:spPr/>
        <p:txBody>
          <a:bodyPr/>
          <a:lstStyle/>
          <a:p>
            <a:fld id="{19B51A1E-902D-48AF-9020-955120F399B6}" type="slidenum">
              <a:rPr lang="en-US" noProof="0" smtClean="0"/>
              <a:pPr/>
              <a:t>‹#›</a:t>
            </a:fld>
            <a:endParaRPr lang="en-US" noProof="0" dirty="0"/>
          </a:p>
        </p:txBody>
      </p:sp>
    </p:spTree>
    <p:extLst>
      <p:ext uri="{BB962C8B-B14F-4D97-AF65-F5344CB8AC3E}">
        <p14:creationId xmlns:p14="http://schemas.microsoft.com/office/powerpoint/2010/main" val="1139767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with Large Image">
    <p:bg>
      <p:bgPr>
        <a:solidFill>
          <a:schemeClr val="bg1"/>
        </a:solidFill>
        <a:effectLst/>
      </p:bgPr>
    </p:bg>
    <p:spTree>
      <p:nvGrpSpPr>
        <p:cNvPr id="1" name=""/>
        <p:cNvGrpSpPr/>
        <p:nvPr/>
      </p:nvGrpSpPr>
      <p:grpSpPr>
        <a:xfrm>
          <a:off x="0" y="0"/>
          <a:ext cx="0" cy="0"/>
          <a:chOff x="0" y="0"/>
          <a:chExt cx="0" cy="0"/>
        </a:xfrm>
      </p:grpSpPr>
      <p:sp>
        <p:nvSpPr>
          <p:cNvPr id="9" name="Picture Placeholder 1">
            <a:extLst>
              <a:ext uri="{FF2B5EF4-FFF2-40B4-BE49-F238E27FC236}">
                <a16:creationId xmlns:a16="http://schemas.microsoft.com/office/drawing/2014/main" id="{069FFAE5-B16E-4571-88F7-52FA5354B1A1}"/>
              </a:ext>
            </a:extLst>
          </p:cNvPr>
          <p:cNvSpPr>
            <a:spLocks noGrp="1"/>
          </p:cNvSpPr>
          <p:nvPr>
            <p:ph type="pic" sz="quarter" idx="13" hasCustomPrompt="1"/>
          </p:nvPr>
        </p:nvSpPr>
        <p:spPr>
          <a:xfrm>
            <a:off x="69273" y="63691"/>
            <a:ext cx="9911201" cy="6727346"/>
          </a:xfrm>
          <a:solidFill>
            <a:schemeClr val="tx1">
              <a:lumMod val="75000"/>
              <a:lumOff val="25000"/>
            </a:schemeClr>
          </a:solidFill>
        </p:spPr>
        <p:txBody>
          <a:bodyPr anchor="ctr"/>
          <a:lstStyle>
            <a:lvl1pPr marL="0" indent="0" algn="ctr">
              <a:buNone/>
              <a:defRPr sz="1200" i="1">
                <a:solidFill>
                  <a:schemeClr val="bg1"/>
                </a:solidFill>
                <a:latin typeface="Times New Roman" panose="02020603050405020304" pitchFamily="18" charset="0"/>
                <a:cs typeface="Times New Roman" panose="02020603050405020304" pitchFamily="18" charset="0"/>
              </a:defRPr>
            </a:lvl1pPr>
          </a:lstStyle>
          <a:p>
            <a:r>
              <a:rPr lang="en-US" noProof="0" dirty="0"/>
              <a:t>Insert or Drag &amp; Drop your photo</a:t>
            </a:r>
          </a:p>
        </p:txBody>
      </p:sp>
      <p:sp>
        <p:nvSpPr>
          <p:cNvPr id="2" name="Title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286990" y="4346296"/>
            <a:ext cx="6798250" cy="1674470"/>
          </a:xfrm>
        </p:spPr>
        <p:txBody>
          <a:bodyPr anchor="b"/>
          <a:lstStyle>
            <a:lvl1pPr algn="r">
              <a:lnSpc>
                <a:spcPts val="5000"/>
              </a:lnSpc>
              <a:defRPr sz="6000" b="1" cap="all" spc="-300" baseline="0">
                <a:solidFill>
                  <a:schemeClr val="bg1"/>
                </a:solidFill>
                <a:latin typeface="+mj-lt"/>
              </a:defRPr>
            </a:lvl1pPr>
          </a:lstStyle>
          <a:p>
            <a:r>
              <a:rPr lang="en-US" noProof="0"/>
              <a:t>PRESENTATION TITLE</a:t>
            </a:r>
          </a:p>
        </p:txBody>
      </p:sp>
      <p:sp>
        <p:nvSpPr>
          <p:cNvPr id="3" name="Subtitle 2">
            <a:extLst>
              <a:ext uri="{FF2B5EF4-FFF2-40B4-BE49-F238E27FC236}">
                <a16:creationId xmlns:a16="http://schemas.microsoft.com/office/drawing/2014/main" id="{C9980B88-3F4A-4688-9ED0-17EF37E62D93}"/>
              </a:ext>
            </a:extLst>
          </p:cNvPr>
          <p:cNvSpPr>
            <a:spLocks noGrp="1"/>
          </p:cNvSpPr>
          <p:nvPr>
            <p:ph type="subTitle" idx="1"/>
          </p:nvPr>
        </p:nvSpPr>
        <p:spPr>
          <a:xfrm>
            <a:off x="7326418" y="4650539"/>
            <a:ext cx="2456210" cy="1192038"/>
          </a:xfrm>
          <a:solidFill>
            <a:schemeClr val="bg1"/>
          </a:solidFill>
        </p:spPr>
        <p:txBody>
          <a:bodyPr lIns="252000" tIns="0" anchor="ctr"/>
          <a:lstStyle>
            <a:lvl1pPr marL="0" indent="0" algn="l">
              <a:lnSpc>
                <a:spcPct val="100000"/>
              </a:lnSpc>
              <a:buNone/>
              <a:defRPr sz="1800" i="1">
                <a:solidFill>
                  <a:schemeClr val="tx1"/>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sp>
        <p:nvSpPr>
          <p:cNvPr id="7" name="Rectangle 6">
            <a:extLst>
              <a:ext uri="{FF2B5EF4-FFF2-40B4-BE49-F238E27FC236}">
                <a16:creationId xmlns:a16="http://schemas.microsoft.com/office/drawing/2014/main" id="{756F2950-BBCB-4A53-9EAC-D714777B8FA2}"/>
              </a:ext>
            </a:extLst>
          </p:cNvPr>
          <p:cNvSpPr/>
          <p:nvPr userDrawn="1"/>
        </p:nvSpPr>
        <p:spPr>
          <a:xfrm>
            <a:off x="0" y="6794309"/>
            <a:ext cx="9980476" cy="636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Rectangle 7">
            <a:extLst>
              <a:ext uri="{FF2B5EF4-FFF2-40B4-BE49-F238E27FC236}">
                <a16:creationId xmlns:a16="http://schemas.microsoft.com/office/drawing/2014/main" id="{D5253865-24CF-4EF5-92A5-F64EB9ABC8B7}"/>
              </a:ext>
            </a:extLst>
          </p:cNvPr>
          <p:cNvSpPr/>
          <p:nvPr userDrawn="1"/>
        </p:nvSpPr>
        <p:spPr>
          <a:xfrm>
            <a:off x="0" y="0"/>
            <a:ext cx="9980476" cy="636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BBE19773-9B6A-4A2C-95A5-69A3788C2D94}"/>
              </a:ext>
            </a:extLst>
          </p:cNvPr>
          <p:cNvSpPr/>
          <p:nvPr userDrawn="1"/>
        </p:nvSpPr>
        <p:spPr>
          <a:xfrm rot="5400000">
            <a:off x="-3378441" y="3410285"/>
            <a:ext cx="6826157" cy="692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E798A99C-9485-48F0-8E1E-227AD1348A45}"/>
              </a:ext>
            </a:extLst>
          </p:cNvPr>
          <p:cNvSpPr>
            <a:spLocks noGrp="1"/>
          </p:cNvSpPr>
          <p:nvPr>
            <p:ph type="sldNum" sz="quarter" idx="11"/>
          </p:nvPr>
        </p:nvSpPr>
        <p:spPr/>
        <p:txBody>
          <a:bodyPr/>
          <a:lstStyle/>
          <a:p>
            <a:fld id="{19B51A1E-902D-48AF-9020-955120F399B6}" type="slidenum">
              <a:rPr lang="en-US" noProof="0" smtClean="0"/>
              <a:pPr/>
              <a:t>‹#›</a:t>
            </a:fld>
            <a:endParaRPr lang="en-US" noProof="0" dirty="0"/>
          </a:p>
        </p:txBody>
      </p:sp>
    </p:spTree>
    <p:extLst>
      <p:ext uri="{BB962C8B-B14F-4D97-AF65-F5344CB8AC3E}">
        <p14:creationId xmlns:p14="http://schemas.microsoft.com/office/powerpoint/2010/main" val="4094738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Photo 1">
    <p:spTree>
      <p:nvGrpSpPr>
        <p:cNvPr id="1" name=""/>
        <p:cNvGrpSpPr/>
        <p:nvPr/>
      </p:nvGrpSpPr>
      <p:grpSpPr>
        <a:xfrm>
          <a:off x="0" y="0"/>
          <a:ext cx="0" cy="0"/>
          <a:chOff x="0" y="0"/>
          <a:chExt cx="0" cy="0"/>
        </a:xfrm>
      </p:grpSpPr>
      <p:sp>
        <p:nvSpPr>
          <p:cNvPr id="8" name="Picture Placeholder 1">
            <a:extLst>
              <a:ext uri="{FF2B5EF4-FFF2-40B4-BE49-F238E27FC236}">
                <a16:creationId xmlns:a16="http://schemas.microsoft.com/office/drawing/2014/main" id="{1599E2D7-24B3-4D66-9AFB-83C1AEC4DBBB}"/>
              </a:ext>
            </a:extLst>
          </p:cNvPr>
          <p:cNvSpPr>
            <a:spLocks noGrp="1"/>
          </p:cNvSpPr>
          <p:nvPr>
            <p:ph type="pic" sz="quarter" idx="33" hasCustomPrompt="1"/>
          </p:nvPr>
        </p:nvSpPr>
        <p:spPr>
          <a:xfrm>
            <a:off x="9980476" y="0"/>
            <a:ext cx="2211524" cy="6192000"/>
          </a:xfrm>
          <a:solidFill>
            <a:schemeClr val="bg1">
              <a:lumMod val="95000"/>
            </a:schemeClr>
          </a:solidFill>
        </p:spPr>
        <p:txBody>
          <a:bodyPr anchor="ctr"/>
          <a:lstStyle>
            <a:lvl1pPr marL="0" indent="0" algn="ctr">
              <a:buNone/>
              <a:defRPr sz="1200" i="1">
                <a:latin typeface="Times New Roman" panose="02020603050405020304" pitchFamily="18" charset="0"/>
                <a:cs typeface="Times New Roman" panose="02020603050405020304" pitchFamily="18" charset="0"/>
              </a:defRPr>
            </a:lvl1pPr>
          </a:lstStyle>
          <a:p>
            <a:r>
              <a:rPr lang="en-US" noProof="0" dirty="0"/>
              <a:t>Insert or Drag &amp; Drop your photo</a:t>
            </a:r>
          </a:p>
        </p:txBody>
      </p:sp>
      <p:sp>
        <p:nvSpPr>
          <p:cNvPr id="2" name="Title 1">
            <a:extLst>
              <a:ext uri="{FF2B5EF4-FFF2-40B4-BE49-F238E27FC236}">
                <a16:creationId xmlns:a16="http://schemas.microsoft.com/office/drawing/2014/main" id="{40EE479C-D1F6-4BAC-80D2-90EF74E3261A}"/>
              </a:ext>
            </a:extLst>
          </p:cNvPr>
          <p:cNvSpPr>
            <a:spLocks noGrp="1"/>
          </p:cNvSpPr>
          <p:nvPr>
            <p:ph type="title" hasCustomPrompt="1"/>
          </p:nvPr>
        </p:nvSpPr>
        <p:spPr>
          <a:xfrm>
            <a:off x="4445086" y="1807950"/>
            <a:ext cx="5184913" cy="432000"/>
          </a:xfrm>
        </p:spPr>
        <p:txBody>
          <a:bodyPr/>
          <a:lstStyle>
            <a:lvl1pPr algn="r">
              <a:defRPr>
                <a:solidFill>
                  <a:schemeClr val="tx1"/>
                </a:solidFill>
              </a:defRPr>
            </a:lvl1pPr>
          </a:lstStyle>
          <a:p>
            <a:r>
              <a:rPr lang="en-US" noProof="0"/>
              <a:t>Click to edit page title</a:t>
            </a:r>
          </a:p>
        </p:txBody>
      </p:sp>
      <p:sp>
        <p:nvSpPr>
          <p:cNvPr id="10" name="Subtitle 2">
            <a:extLst>
              <a:ext uri="{FF2B5EF4-FFF2-40B4-BE49-F238E27FC236}">
                <a16:creationId xmlns:a16="http://schemas.microsoft.com/office/drawing/2014/main" id="{3FAEED1D-0E66-4F74-9455-675F5CB7EAD4}"/>
              </a:ext>
            </a:extLst>
          </p:cNvPr>
          <p:cNvSpPr>
            <a:spLocks noGrp="1"/>
          </p:cNvSpPr>
          <p:nvPr>
            <p:ph type="body" sz="quarter" idx="32" hasCustomPrompt="1"/>
          </p:nvPr>
        </p:nvSpPr>
        <p:spPr>
          <a:xfrm>
            <a:off x="4444886" y="2383950"/>
            <a:ext cx="5184913" cy="360000"/>
          </a:xfrm>
        </p:spPr>
        <p:txBody>
          <a:bodyPr/>
          <a:lstStyle>
            <a:lvl1pPr marL="0" indent="0" algn="r">
              <a:buNone/>
              <a:defRPr i="1">
                <a:latin typeface="+mn-lt"/>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Subtitle</a:t>
            </a:r>
          </a:p>
        </p:txBody>
      </p:sp>
      <p:sp>
        <p:nvSpPr>
          <p:cNvPr id="3" name="Content Placeholder 2">
            <a:extLst>
              <a:ext uri="{FF2B5EF4-FFF2-40B4-BE49-F238E27FC236}">
                <a16:creationId xmlns:a16="http://schemas.microsoft.com/office/drawing/2014/main" id="{A22238F2-C6EC-476F-8371-119AECBA5622}"/>
              </a:ext>
            </a:extLst>
          </p:cNvPr>
          <p:cNvSpPr>
            <a:spLocks noGrp="1"/>
          </p:cNvSpPr>
          <p:nvPr>
            <p:ph sz="half" idx="1"/>
          </p:nvPr>
        </p:nvSpPr>
        <p:spPr>
          <a:xfrm>
            <a:off x="4445000" y="2908300"/>
            <a:ext cx="5184800" cy="3283700"/>
          </a:xfrm>
          <a:solidFill>
            <a:schemeClr val="bg1"/>
          </a:solidFill>
        </p:spPr>
        <p:txBody>
          <a:bodyPr lIns="180000" tIns="252000" rIns="252000"/>
          <a:lstStyle>
            <a:lvl1pPr algn="l">
              <a:defRPr>
                <a:solidFill>
                  <a:schemeClr val="tx1">
                    <a:lumMod val="75000"/>
                    <a:lumOff val="25000"/>
                  </a:schemeClr>
                </a:solidFill>
              </a:defRPr>
            </a:lvl1pPr>
            <a:lvl2pPr algn="l">
              <a:defRPr>
                <a:solidFill>
                  <a:schemeClr val="tx1">
                    <a:lumMod val="75000"/>
                    <a:lumOff val="25000"/>
                  </a:schemeClr>
                </a:solidFill>
              </a:defRPr>
            </a:lvl2pPr>
            <a:lvl3pPr algn="l">
              <a:defRPr>
                <a:solidFill>
                  <a:schemeClr val="tx1">
                    <a:lumMod val="75000"/>
                    <a:lumOff val="25000"/>
                  </a:schemeClr>
                </a:solidFill>
              </a:defRPr>
            </a:lvl3pPr>
            <a:lvl4pPr algn="l">
              <a:defRPr>
                <a:solidFill>
                  <a:schemeClr val="tx1">
                    <a:lumMod val="75000"/>
                    <a:lumOff val="25000"/>
                  </a:schemeClr>
                </a:solidFill>
              </a:defRPr>
            </a:lvl4pPr>
            <a:lvl5pPr algn="l">
              <a:defRPr>
                <a:solidFill>
                  <a:schemeClr val="tx1">
                    <a:lumMod val="75000"/>
                    <a:lumOff val="2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Footer Placeholder 3">
            <a:extLst>
              <a:ext uri="{FF2B5EF4-FFF2-40B4-BE49-F238E27FC236}">
                <a16:creationId xmlns:a16="http://schemas.microsoft.com/office/drawing/2014/main" id="{57847F90-9DB6-4832-9EB7-393AADAE8B70}"/>
              </a:ext>
            </a:extLst>
          </p:cNvPr>
          <p:cNvSpPr>
            <a:spLocks noGrp="1"/>
          </p:cNvSpPr>
          <p:nvPr>
            <p:ph type="ftr" sz="quarter" idx="13"/>
          </p:nvPr>
        </p:nvSpPr>
        <p:spPr/>
        <p:txBody>
          <a:bodyPr/>
          <a:lstStyle/>
          <a:p>
            <a:endParaRPr lang="en-US" noProof="0" dirty="0"/>
          </a:p>
        </p:txBody>
      </p:sp>
      <p:sp>
        <p:nvSpPr>
          <p:cNvPr id="5" name="Slide Number Placeholder 4">
            <a:extLst>
              <a:ext uri="{FF2B5EF4-FFF2-40B4-BE49-F238E27FC236}">
                <a16:creationId xmlns:a16="http://schemas.microsoft.com/office/drawing/2014/main" id="{53DA1E79-BA17-41C5-98B7-CFBC5859A512}"/>
              </a:ext>
            </a:extLst>
          </p:cNvPr>
          <p:cNvSpPr>
            <a:spLocks noGrp="1"/>
          </p:cNvSpPr>
          <p:nvPr>
            <p:ph type="sldNum" sz="quarter" idx="34"/>
          </p:nvPr>
        </p:nvSpPr>
        <p:spPr/>
        <p:txBody>
          <a:bodyPr/>
          <a:lstStyle/>
          <a:p>
            <a:fld id="{19B51A1E-902D-48AF-9020-955120F399B6}" type="slidenum">
              <a:rPr lang="en-US" noProof="0" smtClean="0"/>
              <a:pPr/>
              <a:t>‹#›</a:t>
            </a:fld>
            <a:endParaRPr lang="en-US" noProof="0" dirty="0"/>
          </a:p>
        </p:txBody>
      </p:sp>
    </p:spTree>
    <p:extLst>
      <p:ext uri="{BB962C8B-B14F-4D97-AF65-F5344CB8AC3E}">
        <p14:creationId xmlns:p14="http://schemas.microsoft.com/office/powerpoint/2010/main" val="1350103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Photo 2">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2238F2-C6EC-476F-8371-119AECBA5622}"/>
              </a:ext>
            </a:extLst>
          </p:cNvPr>
          <p:cNvSpPr>
            <a:spLocks noGrp="1"/>
          </p:cNvSpPr>
          <p:nvPr>
            <p:ph sz="half" idx="1"/>
          </p:nvPr>
        </p:nvSpPr>
        <p:spPr>
          <a:xfrm>
            <a:off x="3823393" y="1343906"/>
            <a:ext cx="3736800" cy="3933645"/>
          </a:xfrm>
          <a:solidFill>
            <a:schemeClr val="bg1"/>
          </a:solidFill>
        </p:spPr>
        <p:txBody>
          <a:bodyPr lIns="180000" tIns="180000" rIns="180000"/>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Footer Placeholder 3">
            <a:extLst>
              <a:ext uri="{FF2B5EF4-FFF2-40B4-BE49-F238E27FC236}">
                <a16:creationId xmlns:a16="http://schemas.microsoft.com/office/drawing/2014/main" id="{57847F90-9DB6-4832-9EB7-393AADAE8B70}"/>
              </a:ext>
            </a:extLst>
          </p:cNvPr>
          <p:cNvSpPr>
            <a:spLocks noGrp="1"/>
          </p:cNvSpPr>
          <p:nvPr>
            <p:ph type="ftr" sz="quarter" idx="13"/>
          </p:nvPr>
        </p:nvSpPr>
        <p:spPr/>
        <p:txBody>
          <a:bodyPr/>
          <a:lstStyle/>
          <a:p>
            <a:endParaRPr lang="en-US" noProof="0" dirty="0"/>
          </a:p>
        </p:txBody>
      </p:sp>
      <p:sp>
        <p:nvSpPr>
          <p:cNvPr id="5" name="Slide Number Placeholder 4">
            <a:extLst>
              <a:ext uri="{FF2B5EF4-FFF2-40B4-BE49-F238E27FC236}">
                <a16:creationId xmlns:a16="http://schemas.microsoft.com/office/drawing/2014/main" id="{53DA1E79-BA17-41C5-98B7-CFBC5859A512}"/>
              </a:ext>
            </a:extLst>
          </p:cNvPr>
          <p:cNvSpPr>
            <a:spLocks noGrp="1"/>
          </p:cNvSpPr>
          <p:nvPr>
            <p:ph type="sldNum" sz="quarter" idx="34"/>
          </p:nvPr>
        </p:nvSpPr>
        <p:spPr/>
        <p:txBody>
          <a:bodyPr/>
          <a:lstStyle/>
          <a:p>
            <a:fld id="{19B51A1E-902D-48AF-9020-955120F399B6}" type="slidenum">
              <a:rPr lang="en-US" noProof="0" smtClean="0"/>
              <a:pPr/>
              <a:t>‹#›</a:t>
            </a:fld>
            <a:endParaRPr lang="en-US" noProof="0" dirty="0"/>
          </a:p>
        </p:txBody>
      </p:sp>
      <p:sp>
        <p:nvSpPr>
          <p:cNvPr id="9" name="Picture Placeholder 6">
            <a:extLst>
              <a:ext uri="{FF2B5EF4-FFF2-40B4-BE49-F238E27FC236}">
                <a16:creationId xmlns:a16="http://schemas.microsoft.com/office/drawing/2014/main" id="{492C2A1D-F7BD-46B6-BC01-15D365ACD50B}"/>
              </a:ext>
            </a:extLst>
          </p:cNvPr>
          <p:cNvSpPr>
            <a:spLocks noGrp="1"/>
          </p:cNvSpPr>
          <p:nvPr>
            <p:ph type="pic" sz="quarter" idx="14" hasCustomPrompt="1"/>
          </p:nvPr>
        </p:nvSpPr>
        <p:spPr>
          <a:xfrm>
            <a:off x="7560193" y="1344803"/>
            <a:ext cx="3737526" cy="3933645"/>
          </a:xfrm>
          <a:solidFill>
            <a:schemeClr val="tx1">
              <a:lumMod val="75000"/>
              <a:lumOff val="25000"/>
            </a:schemeClr>
          </a:solidFill>
        </p:spPr>
        <p:txBody>
          <a:bodyPr anchor="ctr"/>
          <a:lstStyle>
            <a:lvl1pPr marL="0" indent="0" algn="ctr">
              <a:buNone/>
              <a:defRPr sz="1200" i="1">
                <a:solidFill>
                  <a:schemeClr val="bg1"/>
                </a:solidFill>
                <a:latin typeface="Times New Roman" panose="02020603050405020304" pitchFamily="18" charset="0"/>
                <a:cs typeface="Times New Roman" panose="02020603050405020304" pitchFamily="18" charset="0"/>
              </a:defRPr>
            </a:lvl1pPr>
          </a:lstStyle>
          <a:p>
            <a:r>
              <a:rPr lang="en-US" noProof="0" dirty="0"/>
              <a:t>Insert or Drag &amp; Drop your photo</a:t>
            </a:r>
          </a:p>
        </p:txBody>
      </p:sp>
      <p:sp>
        <p:nvSpPr>
          <p:cNvPr id="6" name="Title 5">
            <a:extLst>
              <a:ext uri="{FF2B5EF4-FFF2-40B4-BE49-F238E27FC236}">
                <a16:creationId xmlns:a16="http://schemas.microsoft.com/office/drawing/2014/main" id="{7F4F1543-153D-4F77-A4A9-C9BBA1C2052E}"/>
              </a:ext>
            </a:extLst>
          </p:cNvPr>
          <p:cNvSpPr>
            <a:spLocks noGrp="1"/>
          </p:cNvSpPr>
          <p:nvPr>
            <p:ph type="title"/>
          </p:nvPr>
        </p:nvSpPr>
        <p:spPr>
          <a:xfrm>
            <a:off x="432000" y="432000"/>
            <a:ext cx="9131100" cy="432000"/>
          </a:xfrm>
        </p:spPr>
        <p:txBody>
          <a:bodyPr/>
          <a:lstStyle/>
          <a:p>
            <a:r>
              <a:rPr lang="en-US" noProof="0"/>
              <a:t>Click to edit Master title style</a:t>
            </a:r>
          </a:p>
        </p:txBody>
      </p:sp>
      <p:sp>
        <p:nvSpPr>
          <p:cNvPr id="11" name="Subtitle 2">
            <a:extLst>
              <a:ext uri="{FF2B5EF4-FFF2-40B4-BE49-F238E27FC236}">
                <a16:creationId xmlns:a16="http://schemas.microsoft.com/office/drawing/2014/main" id="{9FAA210E-391A-499A-89D5-F222045FD1A4}"/>
              </a:ext>
            </a:extLst>
          </p:cNvPr>
          <p:cNvSpPr>
            <a:spLocks noGrp="1"/>
          </p:cNvSpPr>
          <p:nvPr>
            <p:ph type="body" sz="quarter" idx="32" hasCustomPrompt="1"/>
          </p:nvPr>
        </p:nvSpPr>
        <p:spPr>
          <a:xfrm>
            <a:off x="431800" y="1008000"/>
            <a:ext cx="6895900" cy="360000"/>
          </a:xfrm>
        </p:spPr>
        <p:txBody>
          <a:bodyPr/>
          <a:lstStyle>
            <a:lvl1pPr marL="0" indent="0">
              <a:buNone/>
              <a:defRPr i="1">
                <a:latin typeface="+mn-lt"/>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Subtitle</a:t>
            </a:r>
          </a:p>
        </p:txBody>
      </p:sp>
    </p:spTree>
    <p:extLst>
      <p:ext uri="{BB962C8B-B14F-4D97-AF65-F5344CB8AC3E}">
        <p14:creationId xmlns:p14="http://schemas.microsoft.com/office/powerpoint/2010/main" val="2347197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with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88DD7-6DAF-436D-B04A-EBCCAA36917C}"/>
              </a:ext>
            </a:extLst>
          </p:cNvPr>
          <p:cNvSpPr>
            <a:spLocks noGrp="1"/>
          </p:cNvSpPr>
          <p:nvPr>
            <p:ph type="title" hasCustomPrompt="1"/>
          </p:nvPr>
        </p:nvSpPr>
        <p:spPr>
          <a:xfrm>
            <a:off x="432000" y="432000"/>
            <a:ext cx="9198000" cy="432000"/>
          </a:xfrm>
        </p:spPr>
        <p:txBody>
          <a:bodyPr/>
          <a:lstStyle>
            <a:lvl1pPr>
              <a:defRPr>
                <a:solidFill>
                  <a:schemeClr val="tx1"/>
                </a:solidFill>
              </a:defRPr>
            </a:lvl1pPr>
          </a:lstStyle>
          <a:p>
            <a:r>
              <a:rPr lang="en-US" noProof="0"/>
              <a:t>Click to edit page title</a:t>
            </a:r>
          </a:p>
        </p:txBody>
      </p:sp>
      <p:sp>
        <p:nvSpPr>
          <p:cNvPr id="9" name="Subtitle 2">
            <a:extLst>
              <a:ext uri="{FF2B5EF4-FFF2-40B4-BE49-F238E27FC236}">
                <a16:creationId xmlns:a16="http://schemas.microsoft.com/office/drawing/2014/main" id="{E4633398-8EC3-417B-BEA6-101D8F224678}"/>
              </a:ext>
            </a:extLst>
          </p:cNvPr>
          <p:cNvSpPr>
            <a:spLocks noGrp="1"/>
          </p:cNvSpPr>
          <p:nvPr>
            <p:ph type="body" sz="quarter" idx="32" hasCustomPrompt="1"/>
          </p:nvPr>
        </p:nvSpPr>
        <p:spPr>
          <a:xfrm>
            <a:off x="431800" y="1008000"/>
            <a:ext cx="9198000" cy="360000"/>
          </a:xfrm>
        </p:spPr>
        <p:txBody>
          <a:bodyPr/>
          <a:lstStyle>
            <a:lvl1pPr marL="0" indent="0">
              <a:buNone/>
              <a:defRPr i="1">
                <a:latin typeface="+mn-lt"/>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Subtitle</a:t>
            </a:r>
          </a:p>
        </p:txBody>
      </p:sp>
      <p:sp>
        <p:nvSpPr>
          <p:cNvPr id="3" name="Comparison Left Placeholder 1">
            <a:extLst>
              <a:ext uri="{FF2B5EF4-FFF2-40B4-BE49-F238E27FC236}">
                <a16:creationId xmlns:a16="http://schemas.microsoft.com/office/drawing/2014/main" id="{9322B50D-6A7D-41C6-BA57-613BC231DF36}"/>
              </a:ext>
            </a:extLst>
          </p:cNvPr>
          <p:cNvSpPr>
            <a:spLocks noGrp="1"/>
          </p:cNvSpPr>
          <p:nvPr>
            <p:ph type="body" idx="1"/>
          </p:nvPr>
        </p:nvSpPr>
        <p:spPr>
          <a:xfrm>
            <a:off x="432000" y="1432296"/>
            <a:ext cx="4500000" cy="527076"/>
          </a:xfrm>
          <a:solidFill>
            <a:schemeClr val="tx1"/>
          </a:solidFill>
        </p:spPr>
        <p:txBody>
          <a:bodyPr lIns="180000" tIns="36000" anchor="ctr"/>
          <a:lstStyle>
            <a:lvl1pPr marL="0" indent="0">
              <a:buNone/>
              <a:defRPr sz="2400" b="1" spc="-150">
                <a:solidFill>
                  <a:schemeClr val="bg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4" name="Content Placeholder 2">
            <a:extLst>
              <a:ext uri="{FF2B5EF4-FFF2-40B4-BE49-F238E27FC236}">
                <a16:creationId xmlns:a16="http://schemas.microsoft.com/office/drawing/2014/main" id="{9FD584DA-F775-47B8-A1D7-6556AD5FCBD2}"/>
              </a:ext>
            </a:extLst>
          </p:cNvPr>
          <p:cNvSpPr>
            <a:spLocks noGrp="1"/>
          </p:cNvSpPr>
          <p:nvPr>
            <p:ph sz="half" idx="2"/>
          </p:nvPr>
        </p:nvSpPr>
        <p:spPr>
          <a:xfrm>
            <a:off x="432000" y="2023668"/>
            <a:ext cx="4500000" cy="4168332"/>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Comparison Left Placeholder 2">
            <a:extLst>
              <a:ext uri="{FF2B5EF4-FFF2-40B4-BE49-F238E27FC236}">
                <a16:creationId xmlns:a16="http://schemas.microsoft.com/office/drawing/2014/main" id="{78A963F8-6F6E-440E-B3B3-DDE13C083A36}"/>
              </a:ext>
            </a:extLst>
          </p:cNvPr>
          <p:cNvSpPr>
            <a:spLocks noGrp="1"/>
          </p:cNvSpPr>
          <p:nvPr>
            <p:ph type="body" sz="quarter" idx="13"/>
          </p:nvPr>
        </p:nvSpPr>
        <p:spPr>
          <a:xfrm>
            <a:off x="5129800" y="1433105"/>
            <a:ext cx="4500000" cy="525283"/>
          </a:xfrm>
          <a:solidFill>
            <a:schemeClr val="tx1"/>
          </a:solidFill>
        </p:spPr>
        <p:txBody>
          <a:bodyPr lIns="180000" tIns="36000" anchor="ctr"/>
          <a:lstStyle>
            <a:lvl1pPr marL="0" indent="0">
              <a:buNone/>
              <a:defRPr sz="2400" b="1" spc="-150">
                <a:solidFill>
                  <a:schemeClr val="bg1"/>
                </a:solidFill>
                <a:latin typeface="+mj-lt"/>
              </a:defRPr>
            </a:lvl1pPr>
          </a:lstStyle>
          <a:p>
            <a:pPr lvl="0"/>
            <a:r>
              <a:rPr lang="en-US" noProof="0"/>
              <a:t>Click to edit Master text styles</a:t>
            </a:r>
          </a:p>
        </p:txBody>
      </p:sp>
      <p:sp>
        <p:nvSpPr>
          <p:cNvPr id="8" name="Text Placeholder 4">
            <a:extLst>
              <a:ext uri="{FF2B5EF4-FFF2-40B4-BE49-F238E27FC236}">
                <a16:creationId xmlns:a16="http://schemas.microsoft.com/office/drawing/2014/main" id="{DF0A5256-B267-47DA-858A-0F3867CB6139}"/>
              </a:ext>
            </a:extLst>
          </p:cNvPr>
          <p:cNvSpPr>
            <a:spLocks noGrp="1"/>
          </p:cNvSpPr>
          <p:nvPr>
            <p:ph type="body" sz="quarter" idx="12"/>
          </p:nvPr>
        </p:nvSpPr>
        <p:spPr>
          <a:xfrm>
            <a:off x="5129800" y="2020359"/>
            <a:ext cx="4500000" cy="4170891"/>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Footer Placeholder 4">
            <a:extLst>
              <a:ext uri="{FF2B5EF4-FFF2-40B4-BE49-F238E27FC236}">
                <a16:creationId xmlns:a16="http://schemas.microsoft.com/office/drawing/2014/main" id="{646B8F99-FAB0-4B33-87ED-9FF46D11A907}"/>
              </a:ext>
            </a:extLst>
          </p:cNvPr>
          <p:cNvSpPr>
            <a:spLocks noGrp="1"/>
          </p:cNvSpPr>
          <p:nvPr>
            <p:ph type="ftr" sz="quarter" idx="14"/>
          </p:nvPr>
        </p:nvSpPr>
        <p:spPr/>
        <p:txBody>
          <a:bodyPr/>
          <a:lstStyle/>
          <a:p>
            <a:endParaRPr lang="en-US" noProof="0" dirty="0"/>
          </a:p>
        </p:txBody>
      </p:sp>
      <p:sp>
        <p:nvSpPr>
          <p:cNvPr id="6" name="Slide Number Placeholder 5">
            <a:extLst>
              <a:ext uri="{FF2B5EF4-FFF2-40B4-BE49-F238E27FC236}">
                <a16:creationId xmlns:a16="http://schemas.microsoft.com/office/drawing/2014/main" id="{275D237A-BD90-4D90-B328-7F1A502A266D}"/>
              </a:ext>
            </a:extLst>
          </p:cNvPr>
          <p:cNvSpPr>
            <a:spLocks noGrp="1"/>
          </p:cNvSpPr>
          <p:nvPr>
            <p:ph type="sldNum" sz="quarter" idx="33"/>
          </p:nvPr>
        </p:nvSpPr>
        <p:spPr/>
        <p:txBody>
          <a:bodyPr/>
          <a:lstStyle/>
          <a:p>
            <a:fld id="{19B51A1E-902D-48AF-9020-955120F399B6}" type="slidenum">
              <a:rPr lang="en-US" noProof="0" smtClean="0"/>
              <a:pPr/>
              <a:t>‹#›</a:t>
            </a:fld>
            <a:endParaRPr lang="en-US" noProof="0" dirty="0"/>
          </a:p>
        </p:txBody>
      </p:sp>
    </p:spTree>
    <p:extLst>
      <p:ext uri="{BB962C8B-B14F-4D97-AF65-F5344CB8AC3E}">
        <p14:creationId xmlns:p14="http://schemas.microsoft.com/office/powerpoint/2010/main" val="2509955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rge Photo">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890ED7CE-A9D2-4D19-B978-56BFB74E657C}"/>
              </a:ext>
            </a:extLst>
          </p:cNvPr>
          <p:cNvSpPr>
            <a:spLocks noGrp="1"/>
          </p:cNvSpPr>
          <p:nvPr>
            <p:ph type="pic" sz="quarter" idx="14" hasCustomPrompt="1"/>
          </p:nvPr>
        </p:nvSpPr>
        <p:spPr>
          <a:xfrm>
            <a:off x="6299200" y="432000"/>
            <a:ext cx="5472113" cy="5759250"/>
          </a:xfrm>
          <a:solidFill>
            <a:schemeClr val="tx1">
              <a:lumMod val="75000"/>
              <a:lumOff val="25000"/>
            </a:schemeClr>
          </a:solidFill>
        </p:spPr>
        <p:txBody>
          <a:bodyPr anchor="ctr"/>
          <a:lstStyle>
            <a:lvl1pPr marL="0" indent="0" algn="ctr">
              <a:buNone/>
              <a:defRPr sz="1200" i="1">
                <a:solidFill>
                  <a:schemeClr val="bg1"/>
                </a:solidFill>
                <a:latin typeface="Times New Roman" panose="02020603050405020304" pitchFamily="18" charset="0"/>
                <a:cs typeface="Times New Roman" panose="02020603050405020304" pitchFamily="18" charset="0"/>
              </a:defRPr>
            </a:lvl1pPr>
          </a:lstStyle>
          <a:p>
            <a:r>
              <a:rPr lang="en-US" noProof="0" dirty="0"/>
              <a:t>Insert or Drag &amp; Drop your photo</a:t>
            </a:r>
          </a:p>
        </p:txBody>
      </p:sp>
      <p:sp>
        <p:nvSpPr>
          <p:cNvPr id="3" name="Content Placeholder 2">
            <a:extLst>
              <a:ext uri="{FF2B5EF4-FFF2-40B4-BE49-F238E27FC236}">
                <a16:creationId xmlns:a16="http://schemas.microsoft.com/office/drawing/2014/main" id="{A22238F2-C6EC-476F-8371-119AECBA5622}"/>
              </a:ext>
            </a:extLst>
          </p:cNvPr>
          <p:cNvSpPr>
            <a:spLocks noGrp="1"/>
          </p:cNvSpPr>
          <p:nvPr>
            <p:ph sz="half" idx="1" hasCustomPrompt="1"/>
          </p:nvPr>
        </p:nvSpPr>
        <p:spPr>
          <a:xfrm>
            <a:off x="3875314" y="5096632"/>
            <a:ext cx="2028686" cy="1094618"/>
          </a:xfrm>
        </p:spPr>
        <p:txBody>
          <a:bodyPr anchor="b"/>
          <a:lstStyle>
            <a:lvl1pPr marL="0" indent="0" algn="r">
              <a:buNone/>
              <a:defRPr i="1">
                <a:solidFill>
                  <a:schemeClr val="tx1"/>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noProof="0"/>
              <a:t>Enter your caption</a:t>
            </a:r>
          </a:p>
        </p:txBody>
      </p:sp>
      <p:sp>
        <p:nvSpPr>
          <p:cNvPr id="4" name="Footer Placeholder 3">
            <a:extLst>
              <a:ext uri="{FF2B5EF4-FFF2-40B4-BE49-F238E27FC236}">
                <a16:creationId xmlns:a16="http://schemas.microsoft.com/office/drawing/2014/main" id="{57847F90-9DB6-4832-9EB7-393AADAE8B70}"/>
              </a:ext>
            </a:extLst>
          </p:cNvPr>
          <p:cNvSpPr>
            <a:spLocks noGrp="1"/>
          </p:cNvSpPr>
          <p:nvPr>
            <p:ph type="ftr" sz="quarter" idx="13"/>
          </p:nvPr>
        </p:nvSpPr>
        <p:spPr/>
        <p:txBody>
          <a:bodyPr/>
          <a:lstStyle/>
          <a:p>
            <a:endParaRPr lang="en-US" noProof="0" dirty="0"/>
          </a:p>
        </p:txBody>
      </p:sp>
      <p:sp>
        <p:nvSpPr>
          <p:cNvPr id="2" name="Slide Number Placeholder 1">
            <a:extLst>
              <a:ext uri="{FF2B5EF4-FFF2-40B4-BE49-F238E27FC236}">
                <a16:creationId xmlns:a16="http://schemas.microsoft.com/office/drawing/2014/main" id="{E25951D2-91DB-40E7-95D5-4B372602DEBB}"/>
              </a:ext>
            </a:extLst>
          </p:cNvPr>
          <p:cNvSpPr>
            <a:spLocks noGrp="1"/>
          </p:cNvSpPr>
          <p:nvPr>
            <p:ph type="sldNum" sz="quarter" idx="15"/>
          </p:nvPr>
        </p:nvSpPr>
        <p:spPr/>
        <p:txBody>
          <a:bodyPr/>
          <a:lstStyle/>
          <a:p>
            <a:fld id="{19B51A1E-902D-48AF-9020-955120F399B6}" type="slidenum">
              <a:rPr lang="en-US" noProof="0" smtClean="0"/>
              <a:pPr/>
              <a:t>‹#›</a:t>
            </a:fld>
            <a:endParaRPr lang="en-US" noProof="0" dirty="0"/>
          </a:p>
        </p:txBody>
      </p:sp>
      <p:sp>
        <p:nvSpPr>
          <p:cNvPr id="5" name="Title 4">
            <a:extLst>
              <a:ext uri="{FF2B5EF4-FFF2-40B4-BE49-F238E27FC236}">
                <a16:creationId xmlns:a16="http://schemas.microsoft.com/office/drawing/2014/main" id="{28F8443E-0D06-4057-933B-C87E884C5F72}"/>
              </a:ext>
            </a:extLst>
          </p:cNvPr>
          <p:cNvSpPr>
            <a:spLocks noGrp="1"/>
          </p:cNvSpPr>
          <p:nvPr>
            <p:ph type="title"/>
          </p:nvPr>
        </p:nvSpPr>
        <p:spPr/>
        <p:txBody>
          <a:bodyPr/>
          <a:lstStyle/>
          <a:p>
            <a:r>
              <a:rPr lang="en-US" noProof="0"/>
              <a:t>Click to edit Master title style</a:t>
            </a:r>
          </a:p>
        </p:txBody>
      </p:sp>
    </p:spTree>
    <p:extLst>
      <p:ext uri="{BB962C8B-B14F-4D97-AF65-F5344CB8AC3E}">
        <p14:creationId xmlns:p14="http://schemas.microsoft.com/office/powerpoint/2010/main" val="1987784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hank You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2174360" y="2112793"/>
            <a:ext cx="6798250" cy="1674470"/>
          </a:xfrm>
        </p:spPr>
        <p:txBody>
          <a:bodyPr anchor="ctr"/>
          <a:lstStyle>
            <a:lvl1pPr algn="ctr">
              <a:lnSpc>
                <a:spcPct val="100000"/>
              </a:lnSpc>
              <a:defRPr sz="6000" b="1" cap="all" spc="-300" baseline="0">
                <a:solidFill>
                  <a:schemeClr val="tx1"/>
                </a:solidFill>
                <a:latin typeface="+mj-lt"/>
              </a:defRPr>
            </a:lvl1pPr>
          </a:lstStyle>
          <a:p>
            <a:r>
              <a:rPr lang="en-US" noProof="0"/>
              <a:t>Thank you</a:t>
            </a:r>
          </a:p>
        </p:txBody>
      </p:sp>
      <p:sp>
        <p:nvSpPr>
          <p:cNvPr id="7" name="Rectangle 6">
            <a:extLst>
              <a:ext uri="{FF2B5EF4-FFF2-40B4-BE49-F238E27FC236}">
                <a16:creationId xmlns:a16="http://schemas.microsoft.com/office/drawing/2014/main" id="{756F2950-BBCB-4A53-9EAC-D714777B8FA2}"/>
              </a:ext>
            </a:extLst>
          </p:cNvPr>
          <p:cNvSpPr/>
          <p:nvPr userDrawn="1"/>
        </p:nvSpPr>
        <p:spPr>
          <a:xfrm>
            <a:off x="0" y="6794309"/>
            <a:ext cx="9980476" cy="6369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Rectangle 7">
            <a:extLst>
              <a:ext uri="{FF2B5EF4-FFF2-40B4-BE49-F238E27FC236}">
                <a16:creationId xmlns:a16="http://schemas.microsoft.com/office/drawing/2014/main" id="{D5253865-24CF-4EF5-92A5-F64EB9ABC8B7}"/>
              </a:ext>
            </a:extLst>
          </p:cNvPr>
          <p:cNvSpPr/>
          <p:nvPr userDrawn="1"/>
        </p:nvSpPr>
        <p:spPr>
          <a:xfrm>
            <a:off x="0" y="0"/>
            <a:ext cx="9980476" cy="6369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BBE19773-9B6A-4A2C-95A5-69A3788C2D94}"/>
              </a:ext>
            </a:extLst>
          </p:cNvPr>
          <p:cNvSpPr/>
          <p:nvPr userDrawn="1"/>
        </p:nvSpPr>
        <p:spPr>
          <a:xfrm rot="5400000">
            <a:off x="-3378441" y="3410285"/>
            <a:ext cx="6826157" cy="692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Text Placeholder 5">
            <a:extLst>
              <a:ext uri="{FF2B5EF4-FFF2-40B4-BE49-F238E27FC236}">
                <a16:creationId xmlns:a16="http://schemas.microsoft.com/office/drawing/2014/main" id="{CA3EFDD3-A9D2-4EB6-BB2A-F6999D9F7EA6}"/>
              </a:ext>
            </a:extLst>
          </p:cNvPr>
          <p:cNvSpPr>
            <a:spLocks noGrp="1"/>
          </p:cNvSpPr>
          <p:nvPr>
            <p:ph type="body" sz="quarter" idx="15" hasCustomPrompt="1"/>
          </p:nvPr>
        </p:nvSpPr>
        <p:spPr>
          <a:xfrm>
            <a:off x="2174361" y="4035727"/>
            <a:ext cx="3329850" cy="382887"/>
          </a:xfrm>
        </p:spPr>
        <p:txBody>
          <a:bodyPr/>
          <a:lstStyle>
            <a:lvl1pPr marL="0" indent="0" algn="r">
              <a:buNone/>
              <a:defRPr sz="2400"/>
            </a:lvl1pPr>
            <a:lvl2pPr marL="266700" indent="0">
              <a:buNone/>
              <a:defRPr/>
            </a:lvl2pPr>
            <a:lvl3pPr marL="542925" indent="0">
              <a:buNone/>
              <a:defRPr/>
            </a:lvl3pPr>
            <a:lvl4pPr marL="809625" indent="0">
              <a:buNone/>
              <a:defRPr/>
            </a:lvl4pPr>
            <a:lvl5pPr marL="1076325" indent="0">
              <a:buNone/>
              <a:defRPr/>
            </a:lvl5pPr>
          </a:lstStyle>
          <a:p>
            <a:pPr lvl="0"/>
            <a:r>
              <a:rPr lang="en-US" noProof="0"/>
              <a:t>Full Name</a:t>
            </a:r>
          </a:p>
        </p:txBody>
      </p:sp>
      <p:sp>
        <p:nvSpPr>
          <p:cNvPr id="12" name="Text Placeholder 6">
            <a:extLst>
              <a:ext uri="{FF2B5EF4-FFF2-40B4-BE49-F238E27FC236}">
                <a16:creationId xmlns:a16="http://schemas.microsoft.com/office/drawing/2014/main" id="{261ED1F7-B623-43D9-9BDA-8808C5CFAFFB}"/>
              </a:ext>
            </a:extLst>
          </p:cNvPr>
          <p:cNvSpPr>
            <a:spLocks noGrp="1"/>
          </p:cNvSpPr>
          <p:nvPr>
            <p:ph type="body" sz="quarter" idx="16" hasCustomPrompt="1"/>
          </p:nvPr>
        </p:nvSpPr>
        <p:spPr>
          <a:xfrm>
            <a:off x="6062268" y="4150118"/>
            <a:ext cx="2910342" cy="238016"/>
          </a:xfrm>
        </p:spPr>
        <p:txBody>
          <a:bodyPr/>
          <a:lstStyle>
            <a:lvl1pPr marL="0" indent="0" algn="l">
              <a:buNone/>
              <a:defRPr sz="1400" i="1"/>
            </a:lvl1pPr>
            <a:lvl2pPr marL="266700" indent="0">
              <a:buNone/>
              <a:defRPr/>
            </a:lvl2pPr>
            <a:lvl3pPr marL="542925" indent="0">
              <a:buNone/>
              <a:defRPr/>
            </a:lvl3pPr>
            <a:lvl4pPr marL="809625" indent="0">
              <a:buNone/>
              <a:defRPr/>
            </a:lvl4pPr>
            <a:lvl5pPr marL="1076325" indent="0">
              <a:buNone/>
              <a:defRPr/>
            </a:lvl5pPr>
          </a:lstStyle>
          <a:p>
            <a:pPr lvl="0"/>
            <a:r>
              <a:rPr lang="en-US" noProof="0"/>
              <a:t>Phone Number</a:t>
            </a:r>
          </a:p>
        </p:txBody>
      </p:sp>
      <p:sp>
        <p:nvSpPr>
          <p:cNvPr id="13" name="Text Placeholder 7">
            <a:extLst>
              <a:ext uri="{FF2B5EF4-FFF2-40B4-BE49-F238E27FC236}">
                <a16:creationId xmlns:a16="http://schemas.microsoft.com/office/drawing/2014/main" id="{E27366FC-4115-4122-9CE2-5FA9D424AD51}"/>
              </a:ext>
            </a:extLst>
          </p:cNvPr>
          <p:cNvSpPr>
            <a:spLocks noGrp="1"/>
          </p:cNvSpPr>
          <p:nvPr>
            <p:ph type="body" sz="quarter" idx="17" hasCustomPrompt="1"/>
          </p:nvPr>
        </p:nvSpPr>
        <p:spPr>
          <a:xfrm>
            <a:off x="6062268" y="4540691"/>
            <a:ext cx="2910342" cy="238016"/>
          </a:xfrm>
        </p:spPr>
        <p:txBody>
          <a:bodyPr/>
          <a:lstStyle>
            <a:lvl1pPr marL="0" indent="0" algn="l">
              <a:buNone/>
              <a:defRPr sz="1400" i="1"/>
            </a:lvl1pPr>
            <a:lvl2pPr marL="266700" indent="0">
              <a:buNone/>
              <a:defRPr/>
            </a:lvl2pPr>
            <a:lvl3pPr marL="542925" indent="0">
              <a:buNone/>
              <a:defRPr/>
            </a:lvl3pPr>
            <a:lvl4pPr marL="809625" indent="0">
              <a:buNone/>
              <a:defRPr/>
            </a:lvl4pPr>
            <a:lvl5pPr marL="1076325" indent="0">
              <a:buNone/>
              <a:defRPr/>
            </a:lvl5pPr>
          </a:lstStyle>
          <a:p>
            <a:pPr lvl="0"/>
            <a:r>
              <a:rPr lang="en-US" noProof="0"/>
              <a:t>Email or Social Media Handle</a:t>
            </a:r>
          </a:p>
        </p:txBody>
      </p:sp>
      <p:sp>
        <p:nvSpPr>
          <p:cNvPr id="14" name="Text Placeholder 8">
            <a:extLst>
              <a:ext uri="{FF2B5EF4-FFF2-40B4-BE49-F238E27FC236}">
                <a16:creationId xmlns:a16="http://schemas.microsoft.com/office/drawing/2014/main" id="{DEB36829-2F8B-4E22-AB6D-4111D18AF847}"/>
              </a:ext>
            </a:extLst>
          </p:cNvPr>
          <p:cNvSpPr>
            <a:spLocks noGrp="1"/>
          </p:cNvSpPr>
          <p:nvPr>
            <p:ph type="body" sz="quarter" idx="18" hasCustomPrompt="1"/>
          </p:nvPr>
        </p:nvSpPr>
        <p:spPr>
          <a:xfrm>
            <a:off x="6062268" y="4931263"/>
            <a:ext cx="2910342" cy="238016"/>
          </a:xfrm>
        </p:spPr>
        <p:txBody>
          <a:bodyPr/>
          <a:lstStyle>
            <a:lvl1pPr marL="0" indent="0" algn="l">
              <a:buNone/>
              <a:defRPr sz="1400" i="1"/>
            </a:lvl1pPr>
            <a:lvl2pPr marL="266700" indent="0">
              <a:buNone/>
              <a:defRPr/>
            </a:lvl2pPr>
            <a:lvl3pPr marL="542925" indent="0">
              <a:buNone/>
              <a:defRPr/>
            </a:lvl3pPr>
            <a:lvl4pPr marL="809625" indent="0">
              <a:buNone/>
              <a:defRPr/>
            </a:lvl4pPr>
            <a:lvl5pPr marL="1076325" indent="0">
              <a:buNone/>
              <a:defRPr/>
            </a:lvl5pPr>
          </a:lstStyle>
          <a:p>
            <a:pPr lvl="0"/>
            <a:r>
              <a:rPr lang="en-US" noProof="0"/>
              <a:t>Company Website</a:t>
            </a:r>
          </a:p>
        </p:txBody>
      </p:sp>
    </p:spTree>
    <p:extLst>
      <p:ext uri="{BB962C8B-B14F-4D97-AF65-F5344CB8AC3E}">
        <p14:creationId xmlns:p14="http://schemas.microsoft.com/office/powerpoint/2010/main" val="3189010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F4C50-933F-41F9-AD11-BD02410AA7D5}"/>
              </a:ext>
            </a:extLst>
          </p:cNvPr>
          <p:cNvSpPr>
            <a:spLocks noGrp="1"/>
          </p:cNvSpPr>
          <p:nvPr>
            <p:ph type="title" hasCustomPrompt="1"/>
          </p:nvPr>
        </p:nvSpPr>
        <p:spPr/>
        <p:txBody>
          <a:bodyPr/>
          <a:lstStyle>
            <a:lvl1pPr>
              <a:defRPr>
                <a:solidFill>
                  <a:schemeClr val="tx1"/>
                </a:solidFill>
              </a:defRPr>
            </a:lvl1pPr>
          </a:lstStyle>
          <a:p>
            <a:r>
              <a:rPr lang="en-US" noProof="0"/>
              <a:t>Click to edit page title</a:t>
            </a:r>
          </a:p>
        </p:txBody>
      </p:sp>
      <p:sp>
        <p:nvSpPr>
          <p:cNvPr id="7" name="Subtitle 2">
            <a:extLst>
              <a:ext uri="{FF2B5EF4-FFF2-40B4-BE49-F238E27FC236}">
                <a16:creationId xmlns:a16="http://schemas.microsoft.com/office/drawing/2014/main" id="{E97A9A62-1AA6-47A9-A1A0-54196823744C}"/>
              </a:ext>
            </a:extLst>
          </p:cNvPr>
          <p:cNvSpPr>
            <a:spLocks noGrp="1"/>
          </p:cNvSpPr>
          <p:nvPr>
            <p:ph type="body" sz="quarter" idx="32" hasCustomPrompt="1"/>
          </p:nvPr>
        </p:nvSpPr>
        <p:spPr>
          <a:xfrm>
            <a:off x="431801" y="1008000"/>
            <a:ext cx="9198116" cy="360000"/>
          </a:xfrm>
        </p:spPr>
        <p:txBody>
          <a:bodyPr/>
          <a:lstStyle>
            <a:lvl1pPr marL="0" indent="0">
              <a:buNone/>
              <a:defRPr i="1">
                <a:latin typeface="+mn-lt"/>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Subtitle</a:t>
            </a:r>
          </a:p>
        </p:txBody>
      </p:sp>
      <p:sp>
        <p:nvSpPr>
          <p:cNvPr id="3" name="Content Placeholder 2">
            <a:extLst>
              <a:ext uri="{FF2B5EF4-FFF2-40B4-BE49-F238E27FC236}">
                <a16:creationId xmlns:a16="http://schemas.microsoft.com/office/drawing/2014/main" id="{B1948E38-8FB0-4E51-A01C-C88794372E50}"/>
              </a:ext>
            </a:extLst>
          </p:cNvPr>
          <p:cNvSpPr>
            <a:spLocks noGrp="1"/>
          </p:cNvSpPr>
          <p:nvPr>
            <p:ph idx="1"/>
          </p:nvPr>
        </p:nvSpPr>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Footer Placeholder 3">
            <a:extLst>
              <a:ext uri="{FF2B5EF4-FFF2-40B4-BE49-F238E27FC236}">
                <a16:creationId xmlns:a16="http://schemas.microsoft.com/office/drawing/2014/main" id="{E8FE0EB3-0FF4-4285-B9D3-90A5751B7BBF}"/>
              </a:ext>
            </a:extLst>
          </p:cNvPr>
          <p:cNvSpPr>
            <a:spLocks noGrp="1"/>
          </p:cNvSpPr>
          <p:nvPr>
            <p:ph type="ftr" sz="quarter" idx="12"/>
          </p:nvPr>
        </p:nvSpPr>
        <p:spPr/>
        <p:txBody>
          <a:bodyPr/>
          <a:lstStyle/>
          <a:p>
            <a:endParaRPr lang="en-US" noProof="0" dirty="0"/>
          </a:p>
        </p:txBody>
      </p:sp>
      <p:sp>
        <p:nvSpPr>
          <p:cNvPr id="5" name="Slide Number Placeholder 4">
            <a:extLst>
              <a:ext uri="{FF2B5EF4-FFF2-40B4-BE49-F238E27FC236}">
                <a16:creationId xmlns:a16="http://schemas.microsoft.com/office/drawing/2014/main" id="{3442953D-28FC-41B5-A1BB-BB3BA7CA40BE}"/>
              </a:ext>
            </a:extLst>
          </p:cNvPr>
          <p:cNvSpPr>
            <a:spLocks noGrp="1"/>
          </p:cNvSpPr>
          <p:nvPr>
            <p:ph type="sldNum" sz="quarter" idx="33"/>
          </p:nvPr>
        </p:nvSpPr>
        <p:spPr/>
        <p:txBody>
          <a:bodyPr/>
          <a:lstStyle/>
          <a:p>
            <a:fld id="{19B51A1E-902D-48AF-9020-955120F399B6}" type="slidenum">
              <a:rPr lang="en-US" noProof="0" smtClean="0"/>
              <a:pPr/>
              <a:t>‹#›</a:t>
            </a:fld>
            <a:endParaRPr lang="en-US" noProof="0" dirty="0"/>
          </a:p>
        </p:txBody>
      </p:sp>
    </p:spTree>
    <p:extLst>
      <p:ext uri="{BB962C8B-B14F-4D97-AF65-F5344CB8AC3E}">
        <p14:creationId xmlns:p14="http://schemas.microsoft.com/office/powerpoint/2010/main" val="1734501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2C8D0EF-1DB6-4ADC-8F31-5AE53BF5EAF4}"/>
              </a:ext>
            </a:extLst>
          </p:cNvPr>
          <p:cNvSpPr/>
          <p:nvPr userDrawn="1"/>
        </p:nvSpPr>
        <p:spPr>
          <a:xfrm>
            <a:off x="69274" y="66963"/>
            <a:ext cx="9911201" cy="672734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7" name="Rectangle 6">
            <a:extLst>
              <a:ext uri="{FF2B5EF4-FFF2-40B4-BE49-F238E27FC236}">
                <a16:creationId xmlns:a16="http://schemas.microsoft.com/office/drawing/2014/main" id="{62F208ED-79A0-4B2C-A5EE-9D27466BCA3F}"/>
              </a:ext>
            </a:extLst>
          </p:cNvPr>
          <p:cNvSpPr/>
          <p:nvPr userDrawn="1"/>
        </p:nvSpPr>
        <p:spPr>
          <a:xfrm>
            <a:off x="11407775" y="6356350"/>
            <a:ext cx="784225" cy="36512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Placeholder 1">
            <a:extLst>
              <a:ext uri="{FF2B5EF4-FFF2-40B4-BE49-F238E27FC236}">
                <a16:creationId xmlns:a16="http://schemas.microsoft.com/office/drawing/2014/main" id="{090F41A2-6535-4CA6-81E4-026A5B56D9D7}"/>
              </a:ext>
            </a:extLst>
          </p:cNvPr>
          <p:cNvSpPr>
            <a:spLocks noGrp="1"/>
          </p:cNvSpPr>
          <p:nvPr>
            <p:ph type="title"/>
          </p:nvPr>
        </p:nvSpPr>
        <p:spPr>
          <a:xfrm>
            <a:off x="432000" y="432000"/>
            <a:ext cx="9198116" cy="432000"/>
          </a:xfrm>
          <a:prstGeom prst="rect">
            <a:avLst/>
          </a:prstGeom>
        </p:spPr>
        <p:txBody>
          <a:bodyPr vert="horz" lIns="0" tIns="0" rIns="0" bIns="0" rtlCol="0" anchor="ctr">
            <a:noAutofit/>
          </a:bodyPr>
          <a:lstStyle/>
          <a:p>
            <a:r>
              <a:rPr lang="en-US" noProof="0"/>
              <a:t>Click to edit page title</a:t>
            </a:r>
          </a:p>
        </p:txBody>
      </p:sp>
      <p:sp>
        <p:nvSpPr>
          <p:cNvPr id="3" name="Text Placeholder 2">
            <a:extLst>
              <a:ext uri="{FF2B5EF4-FFF2-40B4-BE49-F238E27FC236}">
                <a16:creationId xmlns:a16="http://schemas.microsoft.com/office/drawing/2014/main" id="{213AB95C-7DD4-4796-80E4-1B7466A2A037}"/>
              </a:ext>
            </a:extLst>
          </p:cNvPr>
          <p:cNvSpPr>
            <a:spLocks noGrp="1"/>
          </p:cNvSpPr>
          <p:nvPr>
            <p:ph type="body" idx="1"/>
          </p:nvPr>
        </p:nvSpPr>
        <p:spPr>
          <a:xfrm>
            <a:off x="432000" y="1512000"/>
            <a:ext cx="9198116" cy="4679250"/>
          </a:xfrm>
          <a:prstGeom prst="rect">
            <a:avLst/>
          </a:prstGeom>
        </p:spPr>
        <p:txBody>
          <a:bodyPr vert="horz" lIns="0" tIns="0" rIns="0" bIns="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Footer Placeholder 4">
            <a:extLst>
              <a:ext uri="{FF2B5EF4-FFF2-40B4-BE49-F238E27FC236}">
                <a16:creationId xmlns:a16="http://schemas.microsoft.com/office/drawing/2014/main" id="{58879C91-B77F-4273-9A27-A3535FB889DB}"/>
              </a:ext>
            </a:extLst>
          </p:cNvPr>
          <p:cNvSpPr>
            <a:spLocks noGrp="1"/>
          </p:cNvSpPr>
          <p:nvPr>
            <p:ph type="ftr" sz="quarter" idx="3"/>
          </p:nvPr>
        </p:nvSpPr>
        <p:spPr>
          <a:xfrm>
            <a:off x="432000" y="6356350"/>
            <a:ext cx="4114800" cy="365125"/>
          </a:xfrm>
          <a:prstGeom prst="rect">
            <a:avLst/>
          </a:prstGeom>
        </p:spPr>
        <p:txBody>
          <a:bodyPr vert="horz" lIns="0" tIns="0" rIns="0" bIns="0" rtlCol="0" anchor="ctr"/>
          <a:lstStyle>
            <a:lvl1pPr algn="l">
              <a:defRPr sz="1200" i="1">
                <a:solidFill>
                  <a:schemeClr val="tx1">
                    <a:lumMod val="75000"/>
                    <a:lumOff val="25000"/>
                  </a:schemeClr>
                </a:solidFill>
                <a:latin typeface="Times New Roman" panose="02020603050405020304" pitchFamily="18" charset="0"/>
                <a:cs typeface="Times New Roman" panose="02020603050405020304" pitchFamily="18" charset="0"/>
              </a:defRPr>
            </a:lvl1pPr>
          </a:lstStyle>
          <a:p>
            <a:endParaRPr lang="en-US" noProof="0" dirty="0"/>
          </a:p>
        </p:txBody>
      </p:sp>
      <p:sp>
        <p:nvSpPr>
          <p:cNvPr id="6" name="Slide Number Placeholder 5">
            <a:extLst>
              <a:ext uri="{FF2B5EF4-FFF2-40B4-BE49-F238E27FC236}">
                <a16:creationId xmlns:a16="http://schemas.microsoft.com/office/drawing/2014/main" id="{5ECA3099-A94F-4C3E-BC29-780EDD38F722}"/>
              </a:ext>
            </a:extLst>
          </p:cNvPr>
          <p:cNvSpPr>
            <a:spLocks noGrp="1"/>
          </p:cNvSpPr>
          <p:nvPr>
            <p:ph type="sldNum" sz="quarter" idx="4"/>
          </p:nvPr>
        </p:nvSpPr>
        <p:spPr>
          <a:xfrm>
            <a:off x="11447502" y="6401750"/>
            <a:ext cx="278418" cy="274324"/>
          </a:xfrm>
          <a:prstGeom prst="rect">
            <a:avLst/>
          </a:prstGeom>
        </p:spPr>
        <p:txBody>
          <a:bodyPr vert="horz" lIns="0" tIns="0" rIns="0" bIns="0" rtlCol="0" anchor="ctr"/>
          <a:lstStyle>
            <a:lvl1pPr algn="ctr">
              <a:defRPr sz="1200" i="1">
                <a:solidFill>
                  <a:schemeClr val="bg1"/>
                </a:solidFill>
              </a:defRPr>
            </a:lvl1pPr>
          </a:lstStyle>
          <a:p>
            <a:fld id="{19B51A1E-902D-48AF-9020-955120F399B6}" type="slidenum">
              <a:rPr lang="en-US" noProof="0" smtClean="0"/>
              <a:pPr/>
              <a:t>‹#›</a:t>
            </a:fld>
            <a:endParaRPr lang="en-US" noProof="0" dirty="0"/>
          </a:p>
        </p:txBody>
      </p:sp>
      <p:sp>
        <p:nvSpPr>
          <p:cNvPr id="4" name="TextBox 3">
            <a:extLst>
              <a:ext uri="{FF2B5EF4-FFF2-40B4-BE49-F238E27FC236}">
                <a16:creationId xmlns:a16="http://schemas.microsoft.com/office/drawing/2014/main" id="{34FDC6F9-37F9-4E25-AECA-D307B8421C73}"/>
              </a:ext>
            </a:extLst>
          </p:cNvPr>
          <p:cNvSpPr txBox="1"/>
          <p:nvPr userDrawn="1"/>
        </p:nvSpPr>
        <p:spPr>
          <a:xfrm>
            <a:off x="9630116" y="6346108"/>
            <a:ext cx="1662546" cy="404658"/>
          </a:xfrm>
          <a:prstGeom prst="rect">
            <a:avLst/>
          </a:prstGeom>
          <a:noFill/>
        </p:spPr>
        <p:txBody>
          <a:bodyPr wrap="square" lIns="0" tIns="36000" rIns="0" bIns="0" rtlCol="0">
            <a:spAutoFit/>
          </a:bodyPr>
          <a:lstStyle/>
          <a:p>
            <a:pPr algn="r">
              <a:lnSpc>
                <a:spcPts val="1400"/>
              </a:lnSpc>
            </a:pPr>
            <a:r>
              <a:rPr lang="en-US" sz="1600" b="1" spc="-100" baseline="0" noProof="0" dirty="0">
                <a:solidFill>
                  <a:schemeClr val="tx1">
                    <a:lumMod val="50000"/>
                    <a:lumOff val="50000"/>
                  </a:schemeClr>
                </a:solidFill>
                <a:latin typeface="Corbel" panose="020B0503020204020204" pitchFamily="34" charset="0"/>
              </a:rPr>
              <a:t>FIRST UP</a:t>
            </a:r>
            <a:br>
              <a:rPr lang="en-US" sz="1600" b="1" spc="-100" baseline="0" noProof="0" dirty="0">
                <a:solidFill>
                  <a:schemeClr val="tx1">
                    <a:lumMod val="50000"/>
                    <a:lumOff val="50000"/>
                  </a:schemeClr>
                </a:solidFill>
                <a:latin typeface="Corbel" panose="020B0503020204020204" pitchFamily="34" charset="0"/>
              </a:rPr>
            </a:br>
            <a:r>
              <a:rPr lang="en-US" sz="1600" b="1" spc="-100" baseline="0" noProof="0" dirty="0">
                <a:solidFill>
                  <a:schemeClr val="accent1"/>
                </a:solidFill>
                <a:latin typeface="Corbel" panose="020B0503020204020204" pitchFamily="34" charset="0"/>
              </a:rPr>
              <a:t> </a:t>
            </a:r>
            <a:r>
              <a:rPr lang="en-US" sz="1600" b="1" spc="-100" baseline="0" noProof="0" dirty="0">
                <a:solidFill>
                  <a:schemeClr val="tx1"/>
                </a:solidFill>
                <a:latin typeface="Corbel" panose="020B0503020204020204" pitchFamily="34" charset="0"/>
              </a:rPr>
              <a:t>CONSULTANTS</a:t>
            </a:r>
          </a:p>
        </p:txBody>
      </p:sp>
      <p:sp>
        <p:nvSpPr>
          <p:cNvPr id="8" name="Rectangle 7">
            <a:extLst>
              <a:ext uri="{FF2B5EF4-FFF2-40B4-BE49-F238E27FC236}">
                <a16:creationId xmlns:a16="http://schemas.microsoft.com/office/drawing/2014/main" id="{6B322F68-670D-45A0-A54F-7E70BCEAED3F}"/>
              </a:ext>
            </a:extLst>
          </p:cNvPr>
          <p:cNvSpPr/>
          <p:nvPr userDrawn="1"/>
        </p:nvSpPr>
        <p:spPr>
          <a:xfrm>
            <a:off x="0" y="6794309"/>
            <a:ext cx="9980476" cy="6369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Rectangle 9">
            <a:extLst>
              <a:ext uri="{FF2B5EF4-FFF2-40B4-BE49-F238E27FC236}">
                <a16:creationId xmlns:a16="http://schemas.microsoft.com/office/drawing/2014/main" id="{E69B5F15-353A-4344-8D61-F4E25AA9FB6C}"/>
              </a:ext>
            </a:extLst>
          </p:cNvPr>
          <p:cNvSpPr/>
          <p:nvPr userDrawn="1"/>
        </p:nvSpPr>
        <p:spPr>
          <a:xfrm>
            <a:off x="0" y="0"/>
            <a:ext cx="9980476" cy="6369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2FA0C0AA-FCE8-4A7F-928A-54C96BBA9053}"/>
              </a:ext>
            </a:extLst>
          </p:cNvPr>
          <p:cNvSpPr/>
          <p:nvPr userDrawn="1"/>
        </p:nvSpPr>
        <p:spPr>
          <a:xfrm rot="5400000">
            <a:off x="-3378441" y="3410285"/>
            <a:ext cx="6826157" cy="692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946163275"/>
      </p:ext>
    </p:extLst>
  </p:cSld>
  <p:clrMap bg1="lt1" tx1="dk1" bg2="lt2" tx2="dk2" accent1="accent1" accent2="accent2" accent3="accent3" accent4="accent4" accent5="accent5" accent6="accent6" hlink="hlink" folHlink="folHlink"/>
  <p:sldLayoutIdLst>
    <p:sldLayoutId id="2147483649" r:id="rId1"/>
    <p:sldLayoutId id="2147483662" r:id="rId2"/>
    <p:sldLayoutId id="2147483663" r:id="rId3"/>
    <p:sldLayoutId id="2147483658" r:id="rId4"/>
    <p:sldLayoutId id="2147483665" r:id="rId5"/>
    <p:sldLayoutId id="2147483659" r:id="rId6"/>
    <p:sldLayoutId id="2147483660" r:id="rId7"/>
    <p:sldLayoutId id="2147483664" r:id="rId8"/>
    <p:sldLayoutId id="2147483650" r:id="rId9"/>
    <p:sldLayoutId id="2147483656" r:id="rId10"/>
    <p:sldLayoutId id="2147483657" r:id="rId11"/>
    <p:sldLayoutId id="2147483654" r:id="rId12"/>
    <p:sldLayoutId id="2147483672" r:id="rId13"/>
    <p:sldLayoutId id="2147483666" r:id="rId14"/>
    <p:sldLayoutId id="2147483667" r:id="rId15"/>
    <p:sldLayoutId id="2147483668" r:id="rId16"/>
    <p:sldLayoutId id="2147483673" r:id="rId17"/>
    <p:sldLayoutId id="2147483675" r:id="rId18"/>
    <p:sldLayoutId id="2147483669" r:id="rId19"/>
    <p:sldLayoutId id="2147483655" r:id="rId20"/>
  </p:sldLayoutIdLst>
  <p:hf hdr="0" dt="0"/>
  <p:txStyles>
    <p:titleStyle>
      <a:lvl1pPr algn="l" defTabSz="914400" rtl="0" eaLnBrk="1" latinLnBrk="0" hangingPunct="1">
        <a:lnSpc>
          <a:spcPct val="90000"/>
        </a:lnSpc>
        <a:spcBef>
          <a:spcPct val="0"/>
        </a:spcBef>
        <a:buNone/>
        <a:defRPr sz="3200" b="1" kern="1200" cap="all" spc="-150" baseline="0">
          <a:solidFill>
            <a:schemeClr val="tx1"/>
          </a:solidFill>
          <a:latin typeface="+mj-lt"/>
          <a:ea typeface="+mj-ea"/>
          <a:cs typeface="+mj-cs"/>
        </a:defRPr>
      </a:lvl1pPr>
    </p:titleStyle>
    <p:bodyStyle>
      <a:lvl1pPr marL="266700" indent="-2667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542925" indent="-276225"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809625" indent="-2667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076325" indent="-2667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1343025" indent="-2667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8" Type="http://schemas.openxmlformats.org/officeDocument/2006/relationships/customXml" Target="../ink/ink3.xml"/><Relationship Id="rId13" Type="http://schemas.openxmlformats.org/officeDocument/2006/relationships/image" Target="../media/image7.png"/><Relationship Id="rId3" Type="http://schemas.openxmlformats.org/officeDocument/2006/relationships/image" Target="../media/image2.jpg"/><Relationship Id="rId7" Type="http://schemas.openxmlformats.org/officeDocument/2006/relationships/image" Target="../media/image4.png"/><Relationship Id="rId12" Type="http://schemas.openxmlformats.org/officeDocument/2006/relationships/customXml" Target="../ink/ink5.xml"/><Relationship Id="rId2" Type="http://schemas.openxmlformats.org/officeDocument/2006/relationships/notesSlide" Target="../notesSlides/notesSlide2.xml"/><Relationship Id="rId1" Type="http://schemas.openxmlformats.org/officeDocument/2006/relationships/slideLayout" Target="../slideLayouts/slideLayout15.xml"/><Relationship Id="rId6" Type="http://schemas.openxmlformats.org/officeDocument/2006/relationships/customXml" Target="../ink/ink2.xml"/><Relationship Id="rId11" Type="http://schemas.openxmlformats.org/officeDocument/2006/relationships/image" Target="../media/image6.png"/><Relationship Id="rId5" Type="http://schemas.openxmlformats.org/officeDocument/2006/relationships/image" Target="../media/image3.png"/><Relationship Id="rId10" Type="http://schemas.openxmlformats.org/officeDocument/2006/relationships/customXml" Target="../ink/ink4.xml"/><Relationship Id="rId4" Type="http://schemas.openxmlformats.org/officeDocument/2006/relationships/customXml" Target="../ink/ink1.xml"/><Relationship Id="rId9"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649837" y="348168"/>
            <a:ext cx="2456901" cy="1341236"/>
          </a:xfrm>
          <a:prstGeom prst="rect">
            <a:avLst/>
          </a:prstGeom>
        </p:spPr>
      </p:pic>
      <p:pic>
        <p:nvPicPr>
          <p:cNvPr id="11" name="Picture Placeholder 10">
            <a:extLst>
              <a:ext uri="{FF2B5EF4-FFF2-40B4-BE49-F238E27FC236}">
                <a16:creationId xmlns:a16="http://schemas.microsoft.com/office/drawing/2014/main" id="{96AE1ADF-8DF9-0A4B-96E8-D2D2F9D5127A}"/>
              </a:ext>
            </a:extLst>
          </p:cNvPr>
          <p:cNvPicPr>
            <a:picLocks noGrp="1" noChangeAspect="1"/>
          </p:cNvPicPr>
          <p:nvPr>
            <p:ph type="pic" sz="quarter" idx="13"/>
          </p:nvPr>
        </p:nvPicPr>
        <p:blipFill rotWithShape="1">
          <a:blip r:embed="rId4">
            <a:biLevel thresh="75000"/>
            <a:extLst>
              <a:ext uri="{28A0092B-C50C-407E-A947-70E740481C1C}">
                <a14:useLocalDpi xmlns:a14="http://schemas.microsoft.com/office/drawing/2010/main" val="0"/>
              </a:ext>
            </a:extLst>
          </a:blip>
          <a:srcRect l="34276" t="10368" r="5054" b="7326"/>
          <a:stretch/>
        </p:blipFill>
        <p:spPr>
          <a:xfrm>
            <a:off x="9255211" y="98853"/>
            <a:ext cx="2757166" cy="6660293"/>
          </a:xfrm>
        </p:spPr>
      </p:pic>
      <p:sp>
        <p:nvSpPr>
          <p:cNvPr id="17" name="Subtitle 3">
            <a:extLst>
              <a:ext uri="{FF2B5EF4-FFF2-40B4-BE49-F238E27FC236}">
                <a16:creationId xmlns:a16="http://schemas.microsoft.com/office/drawing/2014/main" id="{0200BB0C-10A0-3E48-A664-E7B1AEBA9AB3}"/>
              </a:ext>
            </a:extLst>
          </p:cNvPr>
          <p:cNvSpPr txBox="1">
            <a:spLocks/>
          </p:cNvSpPr>
          <p:nvPr/>
        </p:nvSpPr>
        <p:spPr>
          <a:xfrm>
            <a:off x="6724510" y="5183531"/>
            <a:ext cx="2186323" cy="732888"/>
          </a:xfrm>
          <a:prstGeom prst="rect">
            <a:avLst/>
          </a:prstGeom>
          <a:solidFill>
            <a:schemeClr val="tx1"/>
          </a:solidFill>
          <a:ln w="38100">
            <a:solidFill>
              <a:srgbClr val="FF0000"/>
            </a:solidFill>
          </a:ln>
        </p:spPr>
        <p:txBody>
          <a:bodyPr vert="horz" lIns="252000" tIns="0" rIns="0" bIns="0" rtlCol="0" anchor="ctr">
            <a:noAutofit/>
          </a:bodyPr>
          <a:lstStyle>
            <a:lvl1pPr marL="0" indent="0" algn="l" defTabSz="914400" rtl="0" eaLnBrk="1" latinLnBrk="0" hangingPunct="1">
              <a:lnSpc>
                <a:spcPct val="100000"/>
              </a:lnSpc>
              <a:spcBef>
                <a:spcPts val="1000"/>
              </a:spcBef>
              <a:buFont typeface="Arial" panose="020B0604020202020204" pitchFamily="34" charset="0"/>
              <a:buNone/>
              <a:defRPr sz="1800" i="1" kern="1200">
                <a:solidFill>
                  <a:schemeClr val="bg1"/>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i="0" dirty="0">
                <a:latin typeface="Calibri" panose="020F0502020204030204" pitchFamily="34" charset="0"/>
              </a:rPr>
              <a:t>August 24, 2020</a:t>
            </a:r>
          </a:p>
        </p:txBody>
      </p:sp>
      <p:sp>
        <p:nvSpPr>
          <p:cNvPr id="15" name="Title 14">
            <a:extLst>
              <a:ext uri="{FF2B5EF4-FFF2-40B4-BE49-F238E27FC236}">
                <a16:creationId xmlns:a16="http://schemas.microsoft.com/office/drawing/2014/main" id="{FA78C918-D21B-BA43-8145-EF10F3840E95}"/>
              </a:ext>
            </a:extLst>
          </p:cNvPr>
          <p:cNvSpPr>
            <a:spLocks noGrp="1"/>
          </p:cNvSpPr>
          <p:nvPr>
            <p:ph type="ctrTitle"/>
          </p:nvPr>
        </p:nvSpPr>
        <p:spPr>
          <a:xfrm>
            <a:off x="286990" y="4346296"/>
            <a:ext cx="5668967" cy="1674470"/>
          </a:xfrm>
        </p:spPr>
        <p:txBody>
          <a:bodyPr/>
          <a:lstStyle/>
          <a:p>
            <a:r>
              <a:rPr lang="en-US" dirty="0"/>
              <a:t>District Discussion</a:t>
            </a:r>
          </a:p>
        </p:txBody>
      </p:sp>
    </p:spTree>
    <p:extLst>
      <p:ext uri="{BB962C8B-B14F-4D97-AF65-F5344CB8AC3E}">
        <p14:creationId xmlns:p14="http://schemas.microsoft.com/office/powerpoint/2010/main" val="38999616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Footer Placeholder 3"/>
          <p:cNvSpPr>
            <a:spLocks noGrp="1"/>
          </p:cNvSpPr>
          <p:nvPr>
            <p:ph type="ftr" sz="quarter" idx="14"/>
          </p:nvPr>
        </p:nvSpPr>
        <p:spPr/>
        <p:txBody>
          <a:bodyPr/>
          <a:lstStyle/>
          <a:p>
            <a:fld id="{B876518F-F433-4F81-97DF-B222BE1D2555}" type="slidenum">
              <a:rPr lang="en-US" noProof="0" smtClean="0"/>
              <a:t>10</a:t>
            </a:fld>
            <a:endParaRPr lang="en-US" noProof="0" dirty="0"/>
          </a:p>
        </p:txBody>
      </p:sp>
      <p:sp>
        <p:nvSpPr>
          <p:cNvPr id="6" name="Slide Number Placeholder 5">
            <a:extLst>
              <a:ext uri="{FF2B5EF4-FFF2-40B4-BE49-F238E27FC236}">
                <a16:creationId xmlns:a16="http://schemas.microsoft.com/office/drawing/2014/main" id="{46D051DA-5DAD-43A7-A238-51C63BA59FEC}"/>
              </a:ext>
            </a:extLst>
          </p:cNvPr>
          <p:cNvSpPr>
            <a:spLocks noGrp="1"/>
          </p:cNvSpPr>
          <p:nvPr>
            <p:ph type="sldNum" sz="quarter" idx="33"/>
          </p:nvPr>
        </p:nvSpPr>
        <p:spPr/>
        <p:txBody>
          <a:bodyPr/>
          <a:lstStyle/>
          <a:p>
            <a:fld id="{19B51A1E-902D-48AF-9020-955120F399B6}" type="slidenum">
              <a:rPr lang="en-US" smtClean="0"/>
              <a:pPr/>
              <a:t>10</a:t>
            </a:fld>
            <a:endParaRPr lang="en-US" dirty="0"/>
          </a:p>
        </p:txBody>
      </p:sp>
      <p:sp>
        <p:nvSpPr>
          <p:cNvPr id="3" name="Content Placeholder 2">
            <a:extLst>
              <a:ext uri="{FF2B5EF4-FFF2-40B4-BE49-F238E27FC236}">
                <a16:creationId xmlns:a16="http://schemas.microsoft.com/office/drawing/2014/main" id="{1CC31729-A553-E040-88E0-6F2556B0B490}"/>
              </a:ext>
            </a:extLst>
          </p:cNvPr>
          <p:cNvSpPr>
            <a:spLocks noGrp="1"/>
          </p:cNvSpPr>
          <p:nvPr>
            <p:ph sz="half" idx="1"/>
          </p:nvPr>
        </p:nvSpPr>
        <p:spPr>
          <a:xfrm>
            <a:off x="431999" y="1119219"/>
            <a:ext cx="6823565" cy="5130588"/>
          </a:xfrm>
        </p:spPr>
        <p:txBody>
          <a:bodyPr/>
          <a:lstStyle/>
          <a:p>
            <a:pPr marL="0" indent="0">
              <a:buNone/>
            </a:pPr>
            <a:r>
              <a:rPr lang="en-US" sz="2400" b="1" dirty="0"/>
              <a:t>With District Financing:  </a:t>
            </a:r>
          </a:p>
          <a:p>
            <a:pPr marL="0" indent="0">
              <a:buNone/>
            </a:pPr>
            <a:r>
              <a:rPr lang="en-US" sz="2400" dirty="0"/>
              <a:t>Developer</a:t>
            </a:r>
            <a:r>
              <a:rPr lang="en-US" sz="2400" b="1" dirty="0"/>
              <a:t> </a:t>
            </a:r>
            <a:r>
              <a:rPr lang="en-US" sz="2400" dirty="0"/>
              <a:t>obtains $5,321,250 loan from traditional acquisition and development lender (75% of total costs of $7,095,000).  Developer issues bonds of $3MM for the Offsite and Extraordinary Costs to pay for those district eligible costs.   Summary of financing:</a:t>
            </a:r>
          </a:p>
          <a:p>
            <a:pPr marL="0" indent="0">
              <a:buNone/>
            </a:pPr>
            <a:r>
              <a:rPr lang="en-US" sz="2400" b="1" dirty="0"/>
              <a:t>Total Costs:  </a:t>
            </a:r>
            <a:r>
              <a:rPr lang="en-US" sz="2400" dirty="0"/>
              <a:t>$7,095,000 </a:t>
            </a:r>
          </a:p>
          <a:p>
            <a:pPr marL="0" indent="0">
              <a:buNone/>
            </a:pPr>
            <a:r>
              <a:rPr lang="en-US" sz="2400" dirty="0"/>
              <a:t>($10,095,000 minus $3,000,000) </a:t>
            </a:r>
          </a:p>
          <a:p>
            <a:pPr marL="0" indent="0">
              <a:buNone/>
            </a:pPr>
            <a:r>
              <a:rPr lang="en-US" sz="2400" b="1" dirty="0"/>
              <a:t>Loan Proceeds:  </a:t>
            </a:r>
            <a:r>
              <a:rPr lang="en-US" sz="2400" dirty="0"/>
              <a:t>$5,321,250</a:t>
            </a:r>
          </a:p>
          <a:p>
            <a:pPr marL="0" indent="0">
              <a:buNone/>
            </a:pPr>
            <a:r>
              <a:rPr lang="en-US" sz="2400" b="1" dirty="0"/>
              <a:t>Required Equity:  </a:t>
            </a:r>
            <a:r>
              <a:rPr lang="en-US" sz="2400" dirty="0"/>
              <a:t>$1,773,750 </a:t>
            </a:r>
          </a:p>
        </p:txBody>
      </p:sp>
      <p:pic>
        <p:nvPicPr>
          <p:cNvPr id="8" name="Content Placeholder 7">
            <a:extLst>
              <a:ext uri="{FF2B5EF4-FFF2-40B4-BE49-F238E27FC236}">
                <a16:creationId xmlns:a16="http://schemas.microsoft.com/office/drawing/2014/main" id="{2DA2D3EB-343D-DF45-BA20-AE06B3599C9F}"/>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7600752" y="1046164"/>
            <a:ext cx="3319929" cy="5130800"/>
          </a:xfrm>
        </p:spPr>
      </p:pic>
    </p:spTree>
    <p:extLst>
      <p:ext uri="{BB962C8B-B14F-4D97-AF65-F5344CB8AC3E}">
        <p14:creationId xmlns:p14="http://schemas.microsoft.com/office/powerpoint/2010/main" val="399787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Footer Placeholder 3"/>
          <p:cNvSpPr>
            <a:spLocks noGrp="1"/>
          </p:cNvSpPr>
          <p:nvPr>
            <p:ph type="ftr" sz="quarter" idx="14"/>
          </p:nvPr>
        </p:nvSpPr>
        <p:spPr/>
        <p:txBody>
          <a:bodyPr/>
          <a:lstStyle/>
          <a:p>
            <a:fld id="{B876518F-F433-4F81-97DF-B222BE1D2555}" type="slidenum">
              <a:rPr lang="en-US" noProof="0" smtClean="0"/>
              <a:t>11</a:t>
            </a:fld>
            <a:endParaRPr lang="en-US" noProof="0" dirty="0"/>
          </a:p>
        </p:txBody>
      </p:sp>
      <p:sp>
        <p:nvSpPr>
          <p:cNvPr id="6" name="Slide Number Placeholder 5">
            <a:extLst>
              <a:ext uri="{FF2B5EF4-FFF2-40B4-BE49-F238E27FC236}">
                <a16:creationId xmlns:a16="http://schemas.microsoft.com/office/drawing/2014/main" id="{46D051DA-5DAD-43A7-A238-51C63BA59FEC}"/>
              </a:ext>
            </a:extLst>
          </p:cNvPr>
          <p:cNvSpPr>
            <a:spLocks noGrp="1"/>
          </p:cNvSpPr>
          <p:nvPr>
            <p:ph type="sldNum" sz="quarter" idx="33"/>
          </p:nvPr>
        </p:nvSpPr>
        <p:spPr/>
        <p:txBody>
          <a:bodyPr/>
          <a:lstStyle/>
          <a:p>
            <a:fld id="{19B51A1E-902D-48AF-9020-955120F399B6}" type="slidenum">
              <a:rPr lang="en-US" smtClean="0"/>
              <a:pPr/>
              <a:t>11</a:t>
            </a:fld>
            <a:endParaRPr lang="en-US" dirty="0"/>
          </a:p>
        </p:txBody>
      </p:sp>
      <p:sp>
        <p:nvSpPr>
          <p:cNvPr id="3" name="Content Placeholder 2">
            <a:extLst>
              <a:ext uri="{FF2B5EF4-FFF2-40B4-BE49-F238E27FC236}">
                <a16:creationId xmlns:a16="http://schemas.microsoft.com/office/drawing/2014/main" id="{1CC31729-A553-E040-88E0-6F2556B0B490}"/>
              </a:ext>
            </a:extLst>
          </p:cNvPr>
          <p:cNvSpPr>
            <a:spLocks noGrp="1"/>
          </p:cNvSpPr>
          <p:nvPr>
            <p:ph sz="half" idx="1"/>
          </p:nvPr>
        </p:nvSpPr>
        <p:spPr>
          <a:xfrm>
            <a:off x="431999" y="1119219"/>
            <a:ext cx="6823565" cy="5130588"/>
          </a:xfrm>
        </p:spPr>
        <p:txBody>
          <a:bodyPr/>
          <a:lstStyle/>
          <a:p>
            <a:pPr marL="0" indent="0">
              <a:buNone/>
            </a:pPr>
            <a:r>
              <a:rPr lang="en-US" sz="2400" dirty="0"/>
              <a:t>In addition to requiring significantly less equity, the District financing structure allows the developer to generate a positive return for the risk undertaken.  </a:t>
            </a:r>
          </a:p>
          <a:p>
            <a:pPr marL="0" indent="0">
              <a:buNone/>
            </a:pPr>
            <a:r>
              <a:rPr lang="en-US" sz="2400" b="1" dirty="0"/>
              <a:t>Revenue:  </a:t>
            </a:r>
            <a:r>
              <a:rPr lang="en-US" sz="2400" dirty="0"/>
              <a:t>$8,500,000</a:t>
            </a:r>
          </a:p>
          <a:p>
            <a:pPr marL="0" indent="0">
              <a:buNone/>
            </a:pPr>
            <a:r>
              <a:rPr lang="en-US" sz="2400" b="1" dirty="0"/>
              <a:t>Costs:  </a:t>
            </a:r>
            <a:r>
              <a:rPr lang="en-US" sz="2400" dirty="0"/>
              <a:t>$7,095,000</a:t>
            </a:r>
          </a:p>
          <a:p>
            <a:pPr marL="0" indent="0">
              <a:buNone/>
            </a:pPr>
            <a:r>
              <a:rPr lang="en-US" sz="2400" b="1" dirty="0"/>
              <a:t>Overhead and Profit:  </a:t>
            </a:r>
            <a:r>
              <a:rPr lang="en-US" sz="2400" dirty="0"/>
              <a:t>$1,405,000 </a:t>
            </a:r>
            <a:br>
              <a:rPr lang="en-US" sz="2400" dirty="0"/>
            </a:br>
            <a:r>
              <a:rPr lang="en-US" sz="2400" dirty="0"/>
              <a:t>(17% for overhead and profit)</a:t>
            </a:r>
          </a:p>
          <a:p>
            <a:pPr marL="0" indent="0">
              <a:buNone/>
            </a:pPr>
            <a:endParaRPr lang="en-US" sz="2400" dirty="0"/>
          </a:p>
          <a:p>
            <a:pPr marL="0" indent="0">
              <a:buNone/>
            </a:pPr>
            <a:r>
              <a:rPr lang="en-US" sz="2400" dirty="0"/>
              <a:t>The District structure and the bond proceeds make this a viable development.</a:t>
            </a:r>
          </a:p>
        </p:txBody>
      </p:sp>
      <p:pic>
        <p:nvPicPr>
          <p:cNvPr id="8" name="Content Placeholder 7">
            <a:extLst>
              <a:ext uri="{FF2B5EF4-FFF2-40B4-BE49-F238E27FC236}">
                <a16:creationId xmlns:a16="http://schemas.microsoft.com/office/drawing/2014/main" id="{2DA2D3EB-343D-DF45-BA20-AE06B3599C9F}"/>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7600752" y="1046164"/>
            <a:ext cx="3319929" cy="5130800"/>
          </a:xfrm>
        </p:spPr>
      </p:pic>
    </p:spTree>
    <p:extLst>
      <p:ext uri="{BB962C8B-B14F-4D97-AF65-F5344CB8AC3E}">
        <p14:creationId xmlns:p14="http://schemas.microsoft.com/office/powerpoint/2010/main" val="2703647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5083B-CC27-4F1C-AD03-E3DBEC1C9E78}"/>
              </a:ext>
            </a:extLst>
          </p:cNvPr>
          <p:cNvSpPr>
            <a:spLocks noGrp="1"/>
          </p:cNvSpPr>
          <p:nvPr>
            <p:ph type="title"/>
          </p:nvPr>
        </p:nvSpPr>
        <p:spPr/>
        <p:txBody>
          <a:bodyPr>
            <a:normAutofit fontScale="90000"/>
          </a:bodyPr>
          <a:lstStyle/>
          <a:p>
            <a:endParaRPr lang="en-US" sz="4000" dirty="0"/>
          </a:p>
        </p:txBody>
      </p:sp>
      <p:sp>
        <p:nvSpPr>
          <p:cNvPr id="4" name="Footer Placeholder 3"/>
          <p:cNvSpPr>
            <a:spLocks noGrp="1"/>
          </p:cNvSpPr>
          <p:nvPr>
            <p:ph type="ftr" sz="quarter" idx="14"/>
          </p:nvPr>
        </p:nvSpPr>
        <p:spPr/>
        <p:txBody>
          <a:bodyPr/>
          <a:lstStyle/>
          <a:p>
            <a:fld id="{76D1FBFA-9D61-4C10-BC4E-9BF99A805112}" type="slidenum">
              <a:rPr lang="en-US" noProof="0" smtClean="0"/>
              <a:t>2</a:t>
            </a:fld>
            <a:endParaRPr lang="en-US" noProof="0" dirty="0"/>
          </a:p>
        </p:txBody>
      </p:sp>
      <p:sp>
        <p:nvSpPr>
          <p:cNvPr id="6" name="Slide Number Placeholder 5">
            <a:extLst>
              <a:ext uri="{FF2B5EF4-FFF2-40B4-BE49-F238E27FC236}">
                <a16:creationId xmlns:a16="http://schemas.microsoft.com/office/drawing/2014/main" id="{46D051DA-5DAD-43A7-A238-51C63BA59FEC}"/>
              </a:ext>
            </a:extLst>
          </p:cNvPr>
          <p:cNvSpPr>
            <a:spLocks noGrp="1"/>
          </p:cNvSpPr>
          <p:nvPr>
            <p:ph type="sldNum" sz="quarter" idx="33"/>
          </p:nvPr>
        </p:nvSpPr>
        <p:spPr/>
        <p:txBody>
          <a:bodyPr/>
          <a:lstStyle/>
          <a:p>
            <a:fld id="{19B51A1E-902D-48AF-9020-955120F399B6}" type="slidenum">
              <a:rPr lang="en-US" smtClean="0"/>
              <a:pPr/>
              <a:t>2</a:t>
            </a:fld>
            <a:endParaRPr lang="en-US" dirty="0"/>
          </a:p>
        </p:txBody>
      </p:sp>
      <p:sp>
        <p:nvSpPr>
          <p:cNvPr id="3" name="Content Placeholder 2"/>
          <p:cNvSpPr>
            <a:spLocks noGrp="1"/>
          </p:cNvSpPr>
          <p:nvPr>
            <p:ph sz="half" idx="1"/>
          </p:nvPr>
        </p:nvSpPr>
        <p:spPr>
          <a:xfrm>
            <a:off x="432000" y="1046376"/>
            <a:ext cx="3484017" cy="5130588"/>
          </a:xfrm>
        </p:spPr>
        <p:txBody>
          <a:bodyPr/>
          <a:lstStyle/>
          <a:p>
            <a:pPr marL="0" indent="0">
              <a:buNone/>
            </a:pPr>
            <a:r>
              <a:rPr lang="en-US" sz="3200" dirty="0"/>
              <a:t>CON:</a:t>
            </a:r>
          </a:p>
          <a:p>
            <a:pPr marL="0" indent="0">
              <a:buNone/>
            </a:pPr>
            <a:r>
              <a:rPr lang="en-US" sz="2400" dirty="0"/>
              <a:t>Will cause future bankruptcies.</a:t>
            </a:r>
          </a:p>
        </p:txBody>
      </p:sp>
      <p:sp>
        <p:nvSpPr>
          <p:cNvPr id="5" name="Content Placeholder 4">
            <a:extLst>
              <a:ext uri="{FF2B5EF4-FFF2-40B4-BE49-F238E27FC236}">
                <a16:creationId xmlns:a16="http://schemas.microsoft.com/office/drawing/2014/main" id="{8884356A-93C9-1146-9D10-972535B1F050}"/>
              </a:ext>
            </a:extLst>
          </p:cNvPr>
          <p:cNvSpPr>
            <a:spLocks noGrp="1"/>
          </p:cNvSpPr>
          <p:nvPr>
            <p:ph sz="half" idx="2"/>
          </p:nvPr>
        </p:nvSpPr>
        <p:spPr>
          <a:xfrm>
            <a:off x="4546800" y="1046376"/>
            <a:ext cx="6227217" cy="5309974"/>
          </a:xfrm>
        </p:spPr>
        <p:txBody>
          <a:bodyPr/>
          <a:lstStyle/>
          <a:p>
            <a:pPr marL="0" indent="0">
              <a:buNone/>
            </a:pPr>
            <a:r>
              <a:rPr lang="en-US" sz="3200" dirty="0"/>
              <a:t>TRUTH: </a:t>
            </a:r>
          </a:p>
          <a:p>
            <a:pPr marL="0" indent="0">
              <a:buNone/>
            </a:pPr>
            <a:r>
              <a:rPr lang="en-US" sz="2400" dirty="0"/>
              <a:t>Districts are limited obligations and the only recourse is collection of a mill levy.  No lien or encumbrance rights.  Mill levies are capped through Legislative action and local government required Service Plan approvals, so the bondholders have no ability to increase mill levies beyond what the HO was initially aware of when making an initial purchase decision in that community (other than a potential Gallagher adjustment and that is by definition revenue neutral.) </a:t>
            </a:r>
          </a:p>
        </p:txBody>
      </p:sp>
    </p:spTree>
    <p:extLst>
      <p:ext uri="{BB962C8B-B14F-4D97-AF65-F5344CB8AC3E}">
        <p14:creationId xmlns:p14="http://schemas.microsoft.com/office/powerpoint/2010/main" val="2700106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Footer Placeholder 3"/>
          <p:cNvSpPr>
            <a:spLocks noGrp="1"/>
          </p:cNvSpPr>
          <p:nvPr>
            <p:ph type="ftr" sz="quarter" idx="14"/>
          </p:nvPr>
        </p:nvSpPr>
        <p:spPr/>
        <p:txBody>
          <a:bodyPr/>
          <a:lstStyle/>
          <a:p>
            <a:fld id="{76D1FBFA-9D61-4C10-BC4E-9BF99A805112}" type="slidenum">
              <a:rPr lang="en-US" noProof="0" smtClean="0"/>
              <a:t>3</a:t>
            </a:fld>
            <a:endParaRPr lang="en-US" noProof="0" dirty="0"/>
          </a:p>
        </p:txBody>
      </p:sp>
      <p:sp>
        <p:nvSpPr>
          <p:cNvPr id="6" name="Slide Number Placeholder 5">
            <a:extLst>
              <a:ext uri="{FF2B5EF4-FFF2-40B4-BE49-F238E27FC236}">
                <a16:creationId xmlns:a16="http://schemas.microsoft.com/office/drawing/2014/main" id="{46D051DA-5DAD-43A7-A238-51C63BA59FEC}"/>
              </a:ext>
            </a:extLst>
          </p:cNvPr>
          <p:cNvSpPr>
            <a:spLocks noGrp="1"/>
          </p:cNvSpPr>
          <p:nvPr>
            <p:ph type="sldNum" sz="quarter" idx="33"/>
          </p:nvPr>
        </p:nvSpPr>
        <p:spPr/>
        <p:txBody>
          <a:bodyPr/>
          <a:lstStyle/>
          <a:p>
            <a:fld id="{19B51A1E-902D-48AF-9020-955120F399B6}" type="slidenum">
              <a:rPr lang="en-US" smtClean="0"/>
              <a:pPr/>
              <a:t>3</a:t>
            </a:fld>
            <a:endParaRPr lang="en-US" dirty="0"/>
          </a:p>
        </p:txBody>
      </p:sp>
      <p:sp>
        <p:nvSpPr>
          <p:cNvPr id="3" name="Content Placeholder 2"/>
          <p:cNvSpPr>
            <a:spLocks noGrp="1"/>
          </p:cNvSpPr>
          <p:nvPr>
            <p:ph sz="half" idx="1"/>
          </p:nvPr>
        </p:nvSpPr>
        <p:spPr>
          <a:xfrm>
            <a:off x="432001" y="655983"/>
            <a:ext cx="3245478" cy="5520981"/>
          </a:xfrm>
        </p:spPr>
        <p:txBody>
          <a:bodyPr/>
          <a:lstStyle/>
          <a:p>
            <a:pPr marL="0" indent="0">
              <a:buNone/>
            </a:pPr>
            <a:r>
              <a:rPr lang="en-US" sz="2800" dirty="0"/>
              <a:t>CON:</a:t>
            </a:r>
          </a:p>
          <a:p>
            <a:r>
              <a:rPr lang="en-US" sz="2400" dirty="0"/>
              <a:t>Homeowners don’t understand Districts and therefore do not know what they are getting into.</a:t>
            </a:r>
          </a:p>
        </p:txBody>
      </p:sp>
      <p:sp>
        <p:nvSpPr>
          <p:cNvPr id="5" name="Content Placeholder 4">
            <a:extLst>
              <a:ext uri="{FF2B5EF4-FFF2-40B4-BE49-F238E27FC236}">
                <a16:creationId xmlns:a16="http://schemas.microsoft.com/office/drawing/2014/main" id="{8884356A-93C9-1146-9D10-972535B1F050}"/>
              </a:ext>
            </a:extLst>
          </p:cNvPr>
          <p:cNvSpPr>
            <a:spLocks noGrp="1"/>
          </p:cNvSpPr>
          <p:nvPr>
            <p:ph sz="half" idx="2"/>
          </p:nvPr>
        </p:nvSpPr>
        <p:spPr>
          <a:xfrm>
            <a:off x="3836504" y="655983"/>
            <a:ext cx="7101862" cy="5745767"/>
          </a:xfrm>
        </p:spPr>
        <p:txBody>
          <a:bodyPr/>
          <a:lstStyle/>
          <a:p>
            <a:pPr marL="0" indent="0">
              <a:buNone/>
            </a:pPr>
            <a:r>
              <a:rPr lang="en-US" sz="2800" dirty="0"/>
              <a:t>TRUTH: </a:t>
            </a:r>
          </a:p>
          <a:p>
            <a:pPr marL="0" indent="0">
              <a:buNone/>
            </a:pPr>
            <a:r>
              <a:rPr lang="en-US" sz="2400" dirty="0"/>
              <a:t>Homeowners are intelligent.  They compare and contrast development with Districts to developments without.  They evaluate financial implications of being in a District, as well as the sales tax implication of being in the City or County.   Additionally, the Districts are fully disclosed in the Purchase Contract and in the Title Work.  </a:t>
            </a:r>
          </a:p>
          <a:p>
            <a:pPr marL="0" indent="0">
              <a:buNone/>
            </a:pPr>
            <a:r>
              <a:rPr lang="en-US" sz="2400" dirty="0"/>
              <a:t>Any quality builder also provides in their disclosure an example of the tax burden on a typical $400k-$500k home.</a:t>
            </a:r>
          </a:p>
        </p:txBody>
      </p:sp>
    </p:spTree>
    <p:extLst>
      <p:ext uri="{BB962C8B-B14F-4D97-AF65-F5344CB8AC3E}">
        <p14:creationId xmlns:p14="http://schemas.microsoft.com/office/powerpoint/2010/main" val="4082870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1999" y="616226"/>
            <a:ext cx="2649131" cy="5575024"/>
          </a:xfrm>
        </p:spPr>
        <p:txBody>
          <a:bodyPr/>
          <a:lstStyle/>
          <a:p>
            <a:pPr marL="0" indent="0">
              <a:buNone/>
            </a:pPr>
            <a:r>
              <a:rPr lang="en-US" sz="2800" b="1" dirty="0"/>
              <a:t>CON:</a:t>
            </a:r>
          </a:p>
          <a:p>
            <a:pPr marL="0" indent="0">
              <a:buNone/>
            </a:pPr>
            <a:r>
              <a:rPr lang="en-US" sz="2400" dirty="0"/>
              <a:t>Districts put Homeowners at significant risk.</a:t>
            </a:r>
          </a:p>
        </p:txBody>
      </p:sp>
      <p:sp>
        <p:nvSpPr>
          <p:cNvPr id="5" name="Content Placeholder 4">
            <a:extLst>
              <a:ext uri="{FF2B5EF4-FFF2-40B4-BE49-F238E27FC236}">
                <a16:creationId xmlns:a16="http://schemas.microsoft.com/office/drawing/2014/main" id="{8884356A-93C9-1146-9D10-972535B1F050}"/>
              </a:ext>
            </a:extLst>
          </p:cNvPr>
          <p:cNvSpPr>
            <a:spLocks noGrp="1"/>
          </p:cNvSpPr>
          <p:nvPr>
            <p:ph type="body" sz="quarter" idx="12"/>
          </p:nvPr>
        </p:nvSpPr>
        <p:spPr>
          <a:xfrm>
            <a:off x="3458817" y="616226"/>
            <a:ext cx="7988685" cy="5606703"/>
          </a:xfrm>
        </p:spPr>
        <p:txBody>
          <a:bodyPr/>
          <a:lstStyle/>
          <a:p>
            <a:pPr marL="0" indent="0">
              <a:buNone/>
            </a:pPr>
            <a:r>
              <a:rPr lang="en-US" sz="2800" b="1" dirty="0"/>
              <a:t>TRUTH: </a:t>
            </a:r>
          </a:p>
          <a:p>
            <a:pPr marL="0" indent="0">
              <a:buNone/>
            </a:pPr>
            <a:r>
              <a:rPr lang="en-US" sz="2000" dirty="0"/>
              <a:t>Risks of a district are borne exclusively by the bond holders.  Often the bond holders initially are the developer prior to substantial build out, i.e. before there is enough tax revenue from assessed value to cover debt service.  This initial period is the highest risk to the bond holders and that is why you see initial bond interest rates of 7-9%.   There is a premium for that risk and that premium is determined in a spread over AAA credit.   In many cases, these bonds are still marketable to institutions and the institutions dictate those rates (cite recent examples).  </a:t>
            </a:r>
          </a:p>
          <a:p>
            <a:pPr marL="0" indent="0">
              <a:buNone/>
            </a:pPr>
            <a:r>
              <a:rPr lang="en-US" sz="2000" dirty="0"/>
              <a:t>Once development and assessed valuation is established and generating tax revenues, the initial bonds are then refinanced by institutionally rated bonds.   You obtain a rating grade from Moody’s or S&amp;P and do an underwritten bond offering.   Again, the bond market dictates the rate and usually involves a small premium over AAA credit (2.8-3% in recent examples).   These blended rates are more efficient and cheaper than traditional financing. </a:t>
            </a:r>
          </a:p>
        </p:txBody>
      </p:sp>
      <p:sp>
        <p:nvSpPr>
          <p:cNvPr id="4" name="Footer Placeholder 3"/>
          <p:cNvSpPr>
            <a:spLocks noGrp="1"/>
          </p:cNvSpPr>
          <p:nvPr>
            <p:ph type="ftr" sz="quarter" idx="14"/>
          </p:nvPr>
        </p:nvSpPr>
        <p:spPr/>
        <p:txBody>
          <a:bodyPr/>
          <a:lstStyle/>
          <a:p>
            <a:fld id="{76D1FBFA-9D61-4C10-BC4E-9BF99A805112}" type="slidenum">
              <a:rPr lang="en-US" noProof="0" smtClean="0"/>
              <a:t>4</a:t>
            </a:fld>
            <a:endParaRPr lang="en-US" noProof="0" dirty="0"/>
          </a:p>
        </p:txBody>
      </p:sp>
      <p:sp>
        <p:nvSpPr>
          <p:cNvPr id="6" name="Slide Number Placeholder 5">
            <a:extLst>
              <a:ext uri="{FF2B5EF4-FFF2-40B4-BE49-F238E27FC236}">
                <a16:creationId xmlns:a16="http://schemas.microsoft.com/office/drawing/2014/main" id="{46D051DA-5DAD-43A7-A238-51C63BA59FEC}"/>
              </a:ext>
            </a:extLst>
          </p:cNvPr>
          <p:cNvSpPr>
            <a:spLocks noGrp="1"/>
          </p:cNvSpPr>
          <p:nvPr>
            <p:ph type="sldNum" sz="quarter" idx="15"/>
          </p:nvPr>
        </p:nvSpPr>
        <p:spPr/>
        <p:txBody>
          <a:bodyPr/>
          <a:lstStyle/>
          <a:p>
            <a:fld id="{19B51A1E-902D-48AF-9020-955120F399B6}" type="slidenum">
              <a:rPr lang="en-US" smtClean="0"/>
              <a:pPr/>
              <a:t>4</a:t>
            </a:fld>
            <a:endParaRPr lang="en-US" dirty="0"/>
          </a:p>
        </p:txBody>
      </p:sp>
    </p:spTree>
    <p:extLst>
      <p:ext uri="{BB962C8B-B14F-4D97-AF65-F5344CB8AC3E}">
        <p14:creationId xmlns:p14="http://schemas.microsoft.com/office/powerpoint/2010/main" val="1725698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Footer Placeholder 3"/>
          <p:cNvSpPr>
            <a:spLocks noGrp="1"/>
          </p:cNvSpPr>
          <p:nvPr>
            <p:ph type="ftr" sz="quarter" idx="14"/>
          </p:nvPr>
        </p:nvSpPr>
        <p:spPr/>
        <p:txBody>
          <a:bodyPr/>
          <a:lstStyle/>
          <a:p>
            <a:fld id="{76D1FBFA-9D61-4C10-BC4E-9BF99A805112}" type="slidenum">
              <a:rPr lang="en-US" noProof="0" smtClean="0"/>
              <a:t>5</a:t>
            </a:fld>
            <a:endParaRPr lang="en-US" noProof="0" dirty="0"/>
          </a:p>
        </p:txBody>
      </p:sp>
      <p:sp>
        <p:nvSpPr>
          <p:cNvPr id="6" name="Slide Number Placeholder 5">
            <a:extLst>
              <a:ext uri="{FF2B5EF4-FFF2-40B4-BE49-F238E27FC236}">
                <a16:creationId xmlns:a16="http://schemas.microsoft.com/office/drawing/2014/main" id="{46D051DA-5DAD-43A7-A238-51C63BA59FEC}"/>
              </a:ext>
            </a:extLst>
          </p:cNvPr>
          <p:cNvSpPr>
            <a:spLocks noGrp="1"/>
          </p:cNvSpPr>
          <p:nvPr>
            <p:ph type="sldNum" sz="quarter" idx="33"/>
          </p:nvPr>
        </p:nvSpPr>
        <p:spPr/>
        <p:txBody>
          <a:bodyPr/>
          <a:lstStyle/>
          <a:p>
            <a:fld id="{19B51A1E-902D-48AF-9020-955120F399B6}" type="slidenum">
              <a:rPr lang="en-US" smtClean="0"/>
              <a:pPr/>
              <a:t>5</a:t>
            </a:fld>
            <a:endParaRPr lang="en-US" dirty="0"/>
          </a:p>
        </p:txBody>
      </p:sp>
      <p:sp>
        <p:nvSpPr>
          <p:cNvPr id="3" name="Content Placeholder 2"/>
          <p:cNvSpPr>
            <a:spLocks noGrp="1"/>
          </p:cNvSpPr>
          <p:nvPr>
            <p:ph idx="1"/>
          </p:nvPr>
        </p:nvSpPr>
        <p:spPr>
          <a:xfrm>
            <a:off x="432001" y="1046375"/>
            <a:ext cx="8115652" cy="5130588"/>
          </a:xfrm>
        </p:spPr>
        <p:txBody>
          <a:bodyPr/>
          <a:lstStyle/>
          <a:p>
            <a:pPr marL="0" indent="0">
              <a:buNone/>
            </a:pPr>
            <a:r>
              <a:rPr lang="en-US" sz="2800" b="1" dirty="0"/>
              <a:t>ADDITIONAL PROTECTIONS</a:t>
            </a:r>
          </a:p>
          <a:p>
            <a:pPr marL="0" indent="0">
              <a:buNone/>
            </a:pPr>
            <a:r>
              <a:rPr lang="en-US" sz="2400" dirty="0"/>
              <a:t>The mill levy caps and the necessity of providing a Discharge Date (date upon which the district can no longer tax), as required in COS Special District Model Service Plan, provide further protections for the HO.</a:t>
            </a:r>
          </a:p>
        </p:txBody>
      </p:sp>
    </p:spTree>
    <p:extLst>
      <p:ext uri="{BB962C8B-B14F-4D97-AF65-F5344CB8AC3E}">
        <p14:creationId xmlns:p14="http://schemas.microsoft.com/office/powerpoint/2010/main" val="2795826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Footer Placeholder 3"/>
          <p:cNvSpPr>
            <a:spLocks noGrp="1"/>
          </p:cNvSpPr>
          <p:nvPr>
            <p:ph type="ftr" sz="quarter" idx="14"/>
          </p:nvPr>
        </p:nvSpPr>
        <p:spPr/>
        <p:txBody>
          <a:bodyPr/>
          <a:lstStyle/>
          <a:p>
            <a:fld id="{B876518F-F433-4F81-97DF-B222BE1D2555}" type="slidenum">
              <a:rPr lang="en-US" noProof="0" smtClean="0"/>
              <a:t>6</a:t>
            </a:fld>
            <a:endParaRPr lang="en-US" noProof="0" dirty="0"/>
          </a:p>
        </p:txBody>
      </p:sp>
      <p:sp>
        <p:nvSpPr>
          <p:cNvPr id="6" name="Slide Number Placeholder 5">
            <a:extLst>
              <a:ext uri="{FF2B5EF4-FFF2-40B4-BE49-F238E27FC236}">
                <a16:creationId xmlns:a16="http://schemas.microsoft.com/office/drawing/2014/main" id="{46D051DA-5DAD-43A7-A238-51C63BA59FEC}"/>
              </a:ext>
            </a:extLst>
          </p:cNvPr>
          <p:cNvSpPr>
            <a:spLocks noGrp="1"/>
          </p:cNvSpPr>
          <p:nvPr>
            <p:ph type="sldNum" sz="quarter" idx="33"/>
          </p:nvPr>
        </p:nvSpPr>
        <p:spPr/>
        <p:txBody>
          <a:bodyPr/>
          <a:lstStyle/>
          <a:p>
            <a:fld id="{19B51A1E-902D-48AF-9020-955120F399B6}" type="slidenum">
              <a:rPr lang="en-US" smtClean="0"/>
              <a:pPr/>
              <a:t>6</a:t>
            </a:fld>
            <a:endParaRPr lang="en-US" dirty="0"/>
          </a:p>
        </p:txBody>
      </p:sp>
      <p:sp>
        <p:nvSpPr>
          <p:cNvPr id="3" name="Content Placeholder 2">
            <a:extLst>
              <a:ext uri="{FF2B5EF4-FFF2-40B4-BE49-F238E27FC236}">
                <a16:creationId xmlns:a16="http://schemas.microsoft.com/office/drawing/2014/main" id="{1CC31729-A553-E040-88E0-6F2556B0B490}"/>
              </a:ext>
            </a:extLst>
          </p:cNvPr>
          <p:cNvSpPr>
            <a:spLocks noGrp="1"/>
          </p:cNvSpPr>
          <p:nvPr>
            <p:ph sz="half" idx="1"/>
          </p:nvPr>
        </p:nvSpPr>
        <p:spPr>
          <a:xfrm>
            <a:off x="432000" y="1119219"/>
            <a:ext cx="6054940" cy="5130588"/>
          </a:xfrm>
        </p:spPr>
        <p:txBody>
          <a:bodyPr/>
          <a:lstStyle/>
          <a:p>
            <a:pPr marL="0" indent="0">
              <a:buNone/>
            </a:pPr>
            <a:r>
              <a:rPr lang="en-US" sz="2000" b="1" dirty="0"/>
              <a:t>One important aspect not often discussed and rarely understood is that Districts often make a project viable when it otherwise would not be.</a:t>
            </a:r>
            <a:endParaRPr lang="en-US" sz="2000" dirty="0"/>
          </a:p>
          <a:p>
            <a:pPr marL="0" indent="0">
              <a:buNone/>
            </a:pPr>
            <a:r>
              <a:rPr lang="en-US" sz="2000" b="1" dirty="0"/>
              <a:t>Indigo Ranch:  First phase of Master Plan</a:t>
            </a:r>
            <a:endParaRPr lang="en-US" sz="2000" dirty="0"/>
          </a:p>
          <a:p>
            <a:pPr marL="0" indent="0">
              <a:buNone/>
            </a:pPr>
            <a:r>
              <a:rPr lang="en-US" sz="2000" b="1" dirty="0"/>
              <a:t>Revenue:</a:t>
            </a:r>
            <a:r>
              <a:rPr lang="en-US" sz="2000" dirty="0"/>
              <a:t>  100 lots @ $85,000 or $8,500,000 in revenue.</a:t>
            </a:r>
          </a:p>
          <a:p>
            <a:pPr marL="0" indent="0">
              <a:buNone/>
            </a:pPr>
            <a:r>
              <a:rPr lang="en-US" sz="2000" b="1" dirty="0"/>
              <a:t>Cost to Develop:  </a:t>
            </a:r>
            <a:endParaRPr lang="en-US" sz="2000" dirty="0"/>
          </a:p>
          <a:p>
            <a:r>
              <a:rPr lang="en-US" sz="2000" b="1" dirty="0"/>
              <a:t>Land:</a:t>
            </a:r>
            <a:r>
              <a:rPr lang="en-US" sz="2000" dirty="0"/>
              <a:t>  $60,000 per acre or $20,000 per lot with 3 DUA per acre.  ($2,000,000)</a:t>
            </a:r>
          </a:p>
          <a:p>
            <a:r>
              <a:rPr lang="en-US" sz="2000" b="1" dirty="0"/>
              <a:t>Onsites:</a:t>
            </a:r>
            <a:r>
              <a:rPr lang="en-US" sz="2000" dirty="0"/>
              <a:t>   grading, erosion control, water, sanitary sewer, gas, electric, onsite detention pond, telephone, curb and gutter, sidewalk, paving, landscaping and fees = $45,000 per lot.  ($4,500,000)</a:t>
            </a:r>
          </a:p>
          <a:p>
            <a:endParaRPr lang="en-US" sz="2000" dirty="0"/>
          </a:p>
          <a:p>
            <a:pPr marL="0" indent="0">
              <a:buNone/>
            </a:pPr>
            <a:endParaRPr lang="en-US" dirty="0"/>
          </a:p>
        </p:txBody>
      </p:sp>
      <p:pic>
        <p:nvPicPr>
          <p:cNvPr id="8" name="Content Placeholder 7">
            <a:extLst>
              <a:ext uri="{FF2B5EF4-FFF2-40B4-BE49-F238E27FC236}">
                <a16:creationId xmlns:a16="http://schemas.microsoft.com/office/drawing/2014/main" id="{2DA2D3EB-343D-DF45-BA20-AE06B3599C9F}"/>
              </a:ext>
            </a:extLst>
          </p:cNvPr>
          <p:cNvPicPr>
            <a:picLocks noGrp="1" noChangeAspect="1"/>
          </p:cNvPicPr>
          <p:nvPr>
            <p:ph sz="half" idx="2"/>
          </p:nvPr>
        </p:nvPicPr>
        <p:blipFill rotWithShape="1">
          <a:blip r:embed="rId3">
            <a:extLst>
              <a:ext uri="{28A0092B-C50C-407E-A947-70E740481C1C}">
                <a14:useLocalDpi xmlns:a14="http://schemas.microsoft.com/office/drawing/2010/main" val="0"/>
              </a:ext>
            </a:extLst>
          </a:blip>
          <a:srcRect l="13088" t="63196" r="10688" b="7857"/>
          <a:stretch/>
        </p:blipFill>
        <p:spPr>
          <a:xfrm>
            <a:off x="6793829" y="1645098"/>
            <a:ext cx="5192338" cy="3047337"/>
          </a:xfrm>
        </p:spPr>
      </p:pic>
      <mc:AlternateContent xmlns:mc="http://schemas.openxmlformats.org/markup-compatibility/2006" xmlns:p14="http://schemas.microsoft.com/office/powerpoint/2010/main">
        <mc:Choice Requires="p14">
          <p:contentPart p14:bwMode="auto" r:id="rId4">
            <p14:nvContentPartPr>
              <p14:cNvPr id="14" name="Ink 13">
                <a:extLst>
                  <a:ext uri="{FF2B5EF4-FFF2-40B4-BE49-F238E27FC236}">
                    <a16:creationId xmlns:a16="http://schemas.microsoft.com/office/drawing/2014/main" id="{9A5D6422-13C1-AC47-838E-EA92E09E42C7}"/>
                  </a:ext>
                </a:extLst>
              </p14:cNvPr>
              <p14:cNvContentPartPr/>
              <p14:nvPr/>
            </p14:nvContentPartPr>
            <p14:xfrm>
              <a:off x="6390118" y="4134238"/>
              <a:ext cx="1066475" cy="369332"/>
            </p14:xfrm>
          </p:contentPart>
        </mc:Choice>
        <mc:Fallback xmlns="">
          <p:pic>
            <p:nvPicPr>
              <p:cNvPr id="14" name="Ink 13">
                <a:extLst>
                  <a:ext uri="{FF2B5EF4-FFF2-40B4-BE49-F238E27FC236}">
                    <a16:creationId xmlns:a16="http://schemas.microsoft.com/office/drawing/2014/main" id="{9A5D6422-13C1-AC47-838E-EA92E09E42C7}"/>
                  </a:ext>
                </a:extLst>
              </p:cNvPr>
              <p:cNvPicPr/>
              <p:nvPr/>
            </p:nvPicPr>
            <p:blipFill>
              <a:blip r:embed="rId5"/>
              <a:stretch>
                <a:fillRect/>
              </a:stretch>
            </p:blipFill>
            <p:spPr>
              <a:xfrm>
                <a:off x="6381117" y="4125239"/>
                <a:ext cx="1084118" cy="386971"/>
              </a:xfrm>
              <a:prstGeom prst="rect">
                <a:avLst/>
              </a:prstGeom>
            </p:spPr>
          </p:pic>
        </mc:Fallback>
      </mc:AlternateContent>
      <p:sp>
        <p:nvSpPr>
          <p:cNvPr id="15" name="TextBox 14">
            <a:extLst>
              <a:ext uri="{FF2B5EF4-FFF2-40B4-BE49-F238E27FC236}">
                <a16:creationId xmlns:a16="http://schemas.microsoft.com/office/drawing/2014/main" id="{36CA10EF-126F-1944-A322-4561853A0DD1}"/>
              </a:ext>
            </a:extLst>
          </p:cNvPr>
          <p:cNvSpPr txBox="1"/>
          <p:nvPr/>
        </p:nvSpPr>
        <p:spPr>
          <a:xfrm>
            <a:off x="6096000" y="5009435"/>
            <a:ext cx="1519576" cy="369332"/>
          </a:xfrm>
          <a:prstGeom prst="rect">
            <a:avLst/>
          </a:prstGeom>
          <a:noFill/>
          <a:ln>
            <a:solidFill>
              <a:srgbClr val="FF0000"/>
            </a:solidFill>
          </a:ln>
        </p:spPr>
        <p:txBody>
          <a:bodyPr wrap="square" rtlCol="0">
            <a:spAutoFit/>
          </a:bodyPr>
          <a:lstStyle/>
          <a:p>
            <a:r>
              <a:rPr lang="en-US" dirty="0"/>
              <a:t>Bridge</a:t>
            </a:r>
          </a:p>
        </p:txBody>
      </p:sp>
      <mc:AlternateContent xmlns:mc="http://schemas.openxmlformats.org/markup-compatibility/2006">
        <mc:Choice xmlns:p14="http://schemas.microsoft.com/office/powerpoint/2010/main" Requires="p14">
          <p:contentPart p14:bwMode="auto" r:id="rId6">
            <p14:nvContentPartPr>
              <p14:cNvPr id="16" name="Ink 15">
                <a:extLst>
                  <a:ext uri="{FF2B5EF4-FFF2-40B4-BE49-F238E27FC236}">
                    <a16:creationId xmlns:a16="http://schemas.microsoft.com/office/drawing/2014/main" id="{2E7768AF-8264-8F41-8E24-00D9A03DE8C6}"/>
                  </a:ext>
                </a:extLst>
              </p14:cNvPr>
              <p14:cNvContentPartPr/>
              <p14:nvPr/>
            </p14:nvContentPartPr>
            <p14:xfrm>
              <a:off x="6986050" y="2638266"/>
              <a:ext cx="629525" cy="1413847"/>
            </p14:xfrm>
          </p:contentPart>
        </mc:Choice>
        <mc:Fallback>
          <p:pic>
            <p:nvPicPr>
              <p:cNvPr id="16" name="Ink 15">
                <a:extLst>
                  <a:ext uri="{FF2B5EF4-FFF2-40B4-BE49-F238E27FC236}">
                    <a16:creationId xmlns:a16="http://schemas.microsoft.com/office/drawing/2014/main" id="{2E7768AF-8264-8F41-8E24-00D9A03DE8C6}"/>
                  </a:ext>
                </a:extLst>
              </p:cNvPr>
              <p:cNvPicPr/>
              <p:nvPr/>
            </p:nvPicPr>
            <p:blipFill>
              <a:blip r:embed="rId7"/>
              <a:stretch>
                <a:fillRect/>
              </a:stretch>
            </p:blipFill>
            <p:spPr>
              <a:xfrm>
                <a:off x="6977052" y="2629265"/>
                <a:ext cx="647162" cy="1431489"/>
              </a:xfrm>
              <a:prstGeom prst="rect">
                <a:avLst/>
              </a:prstGeom>
            </p:spPr>
          </p:pic>
        </mc:Fallback>
      </mc:AlternateContent>
      <p:cxnSp>
        <p:nvCxnSpPr>
          <p:cNvPr id="18" name="Straight Arrow Connector 17">
            <a:extLst>
              <a:ext uri="{FF2B5EF4-FFF2-40B4-BE49-F238E27FC236}">
                <a16:creationId xmlns:a16="http://schemas.microsoft.com/office/drawing/2014/main" id="{7280804D-D8C7-C940-826C-5E8567CA1585}"/>
              </a:ext>
            </a:extLst>
          </p:cNvPr>
          <p:cNvCxnSpPr>
            <a:cxnSpLocks/>
          </p:cNvCxnSpPr>
          <p:nvPr/>
        </p:nvCxnSpPr>
        <p:spPr>
          <a:xfrm flipV="1">
            <a:off x="6332818" y="4331171"/>
            <a:ext cx="590537" cy="67276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5D1AFD04-22D7-C740-9015-6081BE46F59C}"/>
              </a:ext>
            </a:extLst>
          </p:cNvPr>
          <p:cNvSpPr txBox="1"/>
          <p:nvPr/>
        </p:nvSpPr>
        <p:spPr>
          <a:xfrm>
            <a:off x="7772682" y="4977655"/>
            <a:ext cx="1519576" cy="369332"/>
          </a:xfrm>
          <a:prstGeom prst="rect">
            <a:avLst/>
          </a:prstGeom>
          <a:noFill/>
          <a:ln>
            <a:solidFill>
              <a:srgbClr val="0070C0"/>
            </a:solidFill>
          </a:ln>
        </p:spPr>
        <p:txBody>
          <a:bodyPr wrap="square" rtlCol="0">
            <a:spAutoFit/>
          </a:bodyPr>
          <a:lstStyle/>
          <a:p>
            <a:r>
              <a:rPr lang="en-US" dirty="0"/>
              <a:t>Arterials</a:t>
            </a:r>
          </a:p>
        </p:txBody>
      </p:sp>
      <p:sp>
        <p:nvSpPr>
          <p:cNvPr id="31" name="TextBox 30">
            <a:extLst>
              <a:ext uri="{FF2B5EF4-FFF2-40B4-BE49-F238E27FC236}">
                <a16:creationId xmlns:a16="http://schemas.microsoft.com/office/drawing/2014/main" id="{A7498BF6-4883-9E40-9C20-E4E2465FD74A}"/>
              </a:ext>
            </a:extLst>
          </p:cNvPr>
          <p:cNvSpPr txBox="1"/>
          <p:nvPr/>
        </p:nvSpPr>
        <p:spPr>
          <a:xfrm>
            <a:off x="6838603" y="6119218"/>
            <a:ext cx="2186609" cy="426267"/>
          </a:xfrm>
          <a:prstGeom prst="rect">
            <a:avLst/>
          </a:prstGeom>
          <a:noFill/>
        </p:spPr>
        <p:txBody>
          <a:bodyPr wrap="square" rtlCol="0">
            <a:spAutoFit/>
          </a:bodyPr>
          <a:lstStyle/>
          <a:p>
            <a:endParaRPr lang="en-US" dirty="0"/>
          </a:p>
        </p:txBody>
      </p:sp>
      <mc:AlternateContent xmlns:mc="http://schemas.openxmlformats.org/markup-compatibility/2006" xmlns:p14="http://schemas.microsoft.com/office/powerpoint/2010/main">
        <mc:Choice Requires="p14">
          <p:contentPart p14:bwMode="auto" r:id="rId8">
            <p14:nvContentPartPr>
              <p14:cNvPr id="40" name="Ink 39">
                <a:extLst>
                  <a:ext uri="{FF2B5EF4-FFF2-40B4-BE49-F238E27FC236}">
                    <a16:creationId xmlns:a16="http://schemas.microsoft.com/office/drawing/2014/main" id="{59549145-18B6-8043-8B7E-AACC04868809}"/>
                  </a:ext>
                </a:extLst>
              </p14:cNvPr>
              <p14:cNvContentPartPr/>
              <p14:nvPr/>
            </p14:nvContentPartPr>
            <p14:xfrm>
              <a:off x="7634958" y="4052113"/>
              <a:ext cx="710640" cy="274680"/>
            </p14:xfrm>
          </p:contentPart>
        </mc:Choice>
        <mc:Fallback xmlns="">
          <p:pic>
            <p:nvPicPr>
              <p:cNvPr id="40" name="Ink 39">
                <a:extLst>
                  <a:ext uri="{FF2B5EF4-FFF2-40B4-BE49-F238E27FC236}">
                    <a16:creationId xmlns:a16="http://schemas.microsoft.com/office/drawing/2014/main" id="{59549145-18B6-8043-8B7E-AACC04868809}"/>
                  </a:ext>
                </a:extLst>
              </p:cNvPr>
              <p:cNvPicPr/>
              <p:nvPr/>
            </p:nvPicPr>
            <p:blipFill>
              <a:blip r:embed="rId9"/>
              <a:stretch>
                <a:fillRect/>
              </a:stretch>
            </p:blipFill>
            <p:spPr>
              <a:xfrm>
                <a:off x="7617318" y="4034473"/>
                <a:ext cx="746280" cy="31032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41" name="Ink 40">
                <a:extLst>
                  <a:ext uri="{FF2B5EF4-FFF2-40B4-BE49-F238E27FC236}">
                    <a16:creationId xmlns:a16="http://schemas.microsoft.com/office/drawing/2014/main" id="{7EF488EB-272A-9044-BFA1-14F2BE094692}"/>
                  </a:ext>
                </a:extLst>
              </p14:cNvPr>
              <p14:cNvContentPartPr/>
              <p14:nvPr/>
            </p14:nvContentPartPr>
            <p14:xfrm>
              <a:off x="8335518" y="3386113"/>
              <a:ext cx="391320" cy="752040"/>
            </p14:xfrm>
          </p:contentPart>
        </mc:Choice>
        <mc:Fallback xmlns="">
          <p:pic>
            <p:nvPicPr>
              <p:cNvPr id="41" name="Ink 40">
                <a:extLst>
                  <a:ext uri="{FF2B5EF4-FFF2-40B4-BE49-F238E27FC236}">
                    <a16:creationId xmlns:a16="http://schemas.microsoft.com/office/drawing/2014/main" id="{7EF488EB-272A-9044-BFA1-14F2BE094692}"/>
                  </a:ext>
                </a:extLst>
              </p:cNvPr>
              <p:cNvPicPr/>
              <p:nvPr/>
            </p:nvPicPr>
            <p:blipFill>
              <a:blip r:embed="rId11"/>
              <a:stretch>
                <a:fillRect/>
              </a:stretch>
            </p:blipFill>
            <p:spPr>
              <a:xfrm>
                <a:off x="8317518" y="3368473"/>
                <a:ext cx="426960" cy="787680"/>
              </a:xfrm>
              <a:prstGeom prst="rect">
                <a:avLst/>
              </a:prstGeom>
            </p:spPr>
          </p:pic>
        </mc:Fallback>
      </mc:AlternateContent>
      <p:cxnSp>
        <p:nvCxnSpPr>
          <p:cNvPr id="43" name="Straight Arrow Connector 42">
            <a:extLst>
              <a:ext uri="{FF2B5EF4-FFF2-40B4-BE49-F238E27FC236}">
                <a16:creationId xmlns:a16="http://schemas.microsoft.com/office/drawing/2014/main" id="{D81CD558-1910-9448-B3CA-8C44E6DEC975}"/>
              </a:ext>
            </a:extLst>
          </p:cNvPr>
          <p:cNvCxnSpPr>
            <a:cxnSpLocks/>
          </p:cNvCxnSpPr>
          <p:nvPr/>
        </p:nvCxnSpPr>
        <p:spPr>
          <a:xfrm flipV="1">
            <a:off x="7773433" y="4343715"/>
            <a:ext cx="316947" cy="738387"/>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5E8A60D9-8E3F-1B42-A85C-4CD6EB3E9820}"/>
              </a:ext>
            </a:extLst>
          </p:cNvPr>
          <p:cNvSpPr txBox="1"/>
          <p:nvPr/>
        </p:nvSpPr>
        <p:spPr>
          <a:xfrm>
            <a:off x="7456593" y="5804452"/>
            <a:ext cx="2939737" cy="369332"/>
          </a:xfrm>
          <a:prstGeom prst="rect">
            <a:avLst/>
          </a:prstGeom>
          <a:noFill/>
        </p:spPr>
        <p:txBody>
          <a:bodyPr wrap="square" rtlCol="0">
            <a:spAutoFit/>
          </a:bodyPr>
          <a:lstStyle/>
          <a:p>
            <a:r>
              <a:rPr lang="en-US" dirty="0"/>
              <a:t>Creek Improvements</a:t>
            </a:r>
          </a:p>
        </p:txBody>
      </p:sp>
      <p:sp>
        <p:nvSpPr>
          <p:cNvPr id="46" name="5-Point Star 45">
            <a:extLst>
              <a:ext uri="{FF2B5EF4-FFF2-40B4-BE49-F238E27FC236}">
                <a16:creationId xmlns:a16="http://schemas.microsoft.com/office/drawing/2014/main" id="{E5713473-86C6-1447-B805-562EB2CF7096}"/>
              </a:ext>
            </a:extLst>
          </p:cNvPr>
          <p:cNvSpPr/>
          <p:nvPr/>
        </p:nvSpPr>
        <p:spPr>
          <a:xfrm>
            <a:off x="6986050" y="5693533"/>
            <a:ext cx="474804" cy="473335"/>
          </a:xfrm>
          <a:prstGeom prst="star5">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5-Point Star 46">
            <a:extLst>
              <a:ext uri="{FF2B5EF4-FFF2-40B4-BE49-F238E27FC236}">
                <a16:creationId xmlns:a16="http://schemas.microsoft.com/office/drawing/2014/main" id="{C6A08463-37F6-504B-ADD7-01BC52367FD8}"/>
              </a:ext>
            </a:extLst>
          </p:cNvPr>
          <p:cNvSpPr/>
          <p:nvPr/>
        </p:nvSpPr>
        <p:spPr>
          <a:xfrm>
            <a:off x="6853324" y="2800261"/>
            <a:ext cx="474804" cy="473335"/>
          </a:xfrm>
          <a:prstGeom prst="star5">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mc:AlternateContent xmlns:mc="http://schemas.openxmlformats.org/markup-compatibility/2006" xmlns:p14="http://schemas.microsoft.com/office/powerpoint/2010/main">
        <mc:Choice Requires="p14">
          <p:contentPart p14:bwMode="auto" r:id="rId12">
            <p14:nvContentPartPr>
              <p14:cNvPr id="48" name="Ink 47">
                <a:extLst>
                  <a:ext uri="{FF2B5EF4-FFF2-40B4-BE49-F238E27FC236}">
                    <a16:creationId xmlns:a16="http://schemas.microsoft.com/office/drawing/2014/main" id="{8E3FD293-2FFF-7B42-B087-FFE5B2081F7C}"/>
                  </a:ext>
                </a:extLst>
              </p14:cNvPr>
              <p14:cNvContentPartPr/>
              <p14:nvPr/>
            </p14:nvContentPartPr>
            <p14:xfrm>
              <a:off x="7236438" y="2293873"/>
              <a:ext cx="1877760" cy="1895760"/>
            </p14:xfrm>
          </p:contentPart>
        </mc:Choice>
        <mc:Fallback xmlns="">
          <p:pic>
            <p:nvPicPr>
              <p:cNvPr id="48" name="Ink 47">
                <a:extLst>
                  <a:ext uri="{FF2B5EF4-FFF2-40B4-BE49-F238E27FC236}">
                    <a16:creationId xmlns:a16="http://schemas.microsoft.com/office/drawing/2014/main" id="{8E3FD293-2FFF-7B42-B087-FFE5B2081F7C}"/>
                  </a:ext>
                </a:extLst>
              </p:cNvPr>
              <p:cNvPicPr/>
              <p:nvPr/>
            </p:nvPicPr>
            <p:blipFill>
              <a:blip r:embed="rId13"/>
              <a:stretch>
                <a:fillRect/>
              </a:stretch>
            </p:blipFill>
            <p:spPr>
              <a:xfrm>
                <a:off x="7218798" y="2276233"/>
                <a:ext cx="1913400" cy="1931400"/>
              </a:xfrm>
              <a:prstGeom prst="rect">
                <a:avLst/>
              </a:prstGeom>
            </p:spPr>
          </p:pic>
        </mc:Fallback>
      </mc:AlternateContent>
    </p:spTree>
    <p:extLst>
      <p:ext uri="{BB962C8B-B14F-4D97-AF65-F5344CB8AC3E}">
        <p14:creationId xmlns:p14="http://schemas.microsoft.com/office/powerpoint/2010/main" val="4031550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Footer Placeholder 3"/>
          <p:cNvSpPr>
            <a:spLocks noGrp="1"/>
          </p:cNvSpPr>
          <p:nvPr>
            <p:ph type="ftr" sz="quarter" idx="14"/>
          </p:nvPr>
        </p:nvSpPr>
        <p:spPr/>
        <p:txBody>
          <a:bodyPr/>
          <a:lstStyle/>
          <a:p>
            <a:fld id="{B876518F-F433-4F81-97DF-B222BE1D2555}" type="slidenum">
              <a:rPr lang="en-US" noProof="0" smtClean="0"/>
              <a:t>7</a:t>
            </a:fld>
            <a:endParaRPr lang="en-US" noProof="0" dirty="0"/>
          </a:p>
        </p:txBody>
      </p:sp>
      <p:sp>
        <p:nvSpPr>
          <p:cNvPr id="6" name="Slide Number Placeholder 5">
            <a:extLst>
              <a:ext uri="{FF2B5EF4-FFF2-40B4-BE49-F238E27FC236}">
                <a16:creationId xmlns:a16="http://schemas.microsoft.com/office/drawing/2014/main" id="{46D051DA-5DAD-43A7-A238-51C63BA59FEC}"/>
              </a:ext>
            </a:extLst>
          </p:cNvPr>
          <p:cNvSpPr>
            <a:spLocks noGrp="1"/>
          </p:cNvSpPr>
          <p:nvPr>
            <p:ph type="sldNum" sz="quarter" idx="33"/>
          </p:nvPr>
        </p:nvSpPr>
        <p:spPr/>
        <p:txBody>
          <a:bodyPr/>
          <a:lstStyle/>
          <a:p>
            <a:fld id="{19B51A1E-902D-48AF-9020-955120F399B6}" type="slidenum">
              <a:rPr lang="en-US" smtClean="0"/>
              <a:pPr/>
              <a:t>7</a:t>
            </a:fld>
            <a:endParaRPr lang="en-US" dirty="0"/>
          </a:p>
        </p:txBody>
      </p:sp>
      <p:sp>
        <p:nvSpPr>
          <p:cNvPr id="3" name="Content Placeholder 2">
            <a:extLst>
              <a:ext uri="{FF2B5EF4-FFF2-40B4-BE49-F238E27FC236}">
                <a16:creationId xmlns:a16="http://schemas.microsoft.com/office/drawing/2014/main" id="{1CC31729-A553-E040-88E0-6F2556B0B490}"/>
              </a:ext>
            </a:extLst>
          </p:cNvPr>
          <p:cNvSpPr>
            <a:spLocks noGrp="1"/>
          </p:cNvSpPr>
          <p:nvPr>
            <p:ph sz="half" idx="1"/>
          </p:nvPr>
        </p:nvSpPr>
        <p:spPr>
          <a:xfrm>
            <a:off x="431999" y="1119219"/>
            <a:ext cx="10488682" cy="5130588"/>
          </a:xfrm>
        </p:spPr>
        <p:txBody>
          <a:bodyPr/>
          <a:lstStyle/>
          <a:p>
            <a:pPr marL="0" indent="0">
              <a:buNone/>
            </a:pPr>
            <a:endParaRPr lang="en-US" sz="2400" b="1" dirty="0"/>
          </a:p>
          <a:p>
            <a:pPr marL="0" indent="0">
              <a:buNone/>
            </a:pPr>
            <a:endParaRPr lang="en-US" sz="2400" b="1" dirty="0"/>
          </a:p>
          <a:p>
            <a:pPr marL="0" indent="0">
              <a:buNone/>
            </a:pPr>
            <a:endParaRPr lang="en-US" sz="2400" b="1" dirty="0"/>
          </a:p>
          <a:p>
            <a:pPr marL="0" indent="0">
              <a:buNone/>
            </a:pPr>
            <a:endParaRPr lang="en-US" sz="2400" b="1" dirty="0"/>
          </a:p>
          <a:p>
            <a:r>
              <a:rPr lang="en-US" sz="2400" b="1" dirty="0"/>
              <a:t>Soft Costs:</a:t>
            </a:r>
            <a:r>
              <a:rPr lang="en-US" sz="2400" dirty="0"/>
              <a:t>  includes loan interest, property taxes, commissions, subdivision maintenance, marketing and advertising.   7% of lot value or $5,950 per lot.  ($595,000)</a:t>
            </a:r>
          </a:p>
          <a:p>
            <a:r>
              <a:rPr lang="en-US" sz="2400" b="1" dirty="0"/>
              <a:t>Offsites and Extraordinary Costs:</a:t>
            </a:r>
            <a:r>
              <a:rPr lang="en-US" sz="2400" dirty="0"/>
              <a:t>  4 lane Stetson Hills Boulevard, pay a contribution to bridge over Sand Creek, drainage improvements to Sand Creek equate to $30,000 per lot.   ($3,000,000)</a:t>
            </a:r>
            <a:endParaRPr lang="en-US" sz="2400" b="1" dirty="0"/>
          </a:p>
          <a:p>
            <a:pPr marL="0" indent="0">
              <a:buNone/>
            </a:pPr>
            <a:r>
              <a:rPr lang="en-US" sz="2400" b="1" dirty="0"/>
              <a:t>Total Revenue:</a:t>
            </a:r>
            <a:r>
              <a:rPr lang="en-US" sz="2400" dirty="0"/>
              <a:t>  $8,500,000 ($85,000 per lot)</a:t>
            </a:r>
          </a:p>
          <a:p>
            <a:pPr marL="0" indent="0">
              <a:buNone/>
            </a:pPr>
            <a:r>
              <a:rPr lang="en-US" sz="2400" b="1" dirty="0"/>
              <a:t>Total Costs:</a:t>
            </a:r>
            <a:r>
              <a:rPr lang="en-US" sz="2400" dirty="0"/>
              <a:t>	($10,095,000) (Land, onsites, soft costs and offsites)</a:t>
            </a:r>
          </a:p>
          <a:p>
            <a:pPr marL="0" indent="0">
              <a:buNone/>
            </a:pPr>
            <a:endParaRPr lang="en-US" sz="2000" dirty="0"/>
          </a:p>
          <a:p>
            <a:endParaRPr lang="en-US" dirty="0"/>
          </a:p>
        </p:txBody>
      </p:sp>
      <p:pic>
        <p:nvPicPr>
          <p:cNvPr id="8" name="Content Placeholder 7">
            <a:extLst>
              <a:ext uri="{FF2B5EF4-FFF2-40B4-BE49-F238E27FC236}">
                <a16:creationId xmlns:a16="http://schemas.microsoft.com/office/drawing/2014/main" id="{2DA2D3EB-343D-DF45-BA20-AE06B3599C9F}"/>
              </a:ext>
            </a:extLst>
          </p:cNvPr>
          <p:cNvPicPr>
            <a:picLocks noGrp="1" noChangeAspect="1"/>
          </p:cNvPicPr>
          <p:nvPr>
            <p:ph sz="half" idx="2"/>
          </p:nvPr>
        </p:nvPicPr>
        <p:blipFill rotWithShape="1">
          <a:blip r:embed="rId3">
            <a:extLst>
              <a:ext uri="{28A0092B-C50C-407E-A947-70E740481C1C}">
                <a14:useLocalDpi xmlns:a14="http://schemas.microsoft.com/office/drawing/2010/main" val="0"/>
              </a:ext>
            </a:extLst>
          </a:blip>
          <a:srcRect t="71044" b="8872"/>
          <a:stretch/>
        </p:blipFill>
        <p:spPr>
          <a:xfrm>
            <a:off x="431999" y="392244"/>
            <a:ext cx="7899142" cy="2451834"/>
          </a:xfrm>
        </p:spPr>
      </p:pic>
    </p:spTree>
    <p:extLst>
      <p:ext uri="{BB962C8B-B14F-4D97-AF65-F5344CB8AC3E}">
        <p14:creationId xmlns:p14="http://schemas.microsoft.com/office/powerpoint/2010/main" val="2353635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Footer Placeholder 3"/>
          <p:cNvSpPr>
            <a:spLocks noGrp="1"/>
          </p:cNvSpPr>
          <p:nvPr>
            <p:ph type="ftr" sz="quarter" idx="14"/>
          </p:nvPr>
        </p:nvSpPr>
        <p:spPr/>
        <p:txBody>
          <a:bodyPr/>
          <a:lstStyle/>
          <a:p>
            <a:fld id="{B876518F-F433-4F81-97DF-B222BE1D2555}" type="slidenum">
              <a:rPr lang="en-US" noProof="0" smtClean="0"/>
              <a:t>8</a:t>
            </a:fld>
            <a:endParaRPr lang="en-US" noProof="0" dirty="0"/>
          </a:p>
        </p:txBody>
      </p:sp>
      <p:sp>
        <p:nvSpPr>
          <p:cNvPr id="6" name="Slide Number Placeholder 5">
            <a:extLst>
              <a:ext uri="{FF2B5EF4-FFF2-40B4-BE49-F238E27FC236}">
                <a16:creationId xmlns:a16="http://schemas.microsoft.com/office/drawing/2014/main" id="{46D051DA-5DAD-43A7-A238-51C63BA59FEC}"/>
              </a:ext>
            </a:extLst>
          </p:cNvPr>
          <p:cNvSpPr>
            <a:spLocks noGrp="1"/>
          </p:cNvSpPr>
          <p:nvPr>
            <p:ph type="sldNum" sz="quarter" idx="33"/>
          </p:nvPr>
        </p:nvSpPr>
        <p:spPr/>
        <p:txBody>
          <a:bodyPr/>
          <a:lstStyle/>
          <a:p>
            <a:fld id="{19B51A1E-902D-48AF-9020-955120F399B6}" type="slidenum">
              <a:rPr lang="en-US" smtClean="0"/>
              <a:pPr/>
              <a:t>8</a:t>
            </a:fld>
            <a:endParaRPr lang="en-US" dirty="0"/>
          </a:p>
        </p:txBody>
      </p:sp>
      <p:sp>
        <p:nvSpPr>
          <p:cNvPr id="3" name="Content Placeholder 2">
            <a:extLst>
              <a:ext uri="{FF2B5EF4-FFF2-40B4-BE49-F238E27FC236}">
                <a16:creationId xmlns:a16="http://schemas.microsoft.com/office/drawing/2014/main" id="{1CC31729-A553-E040-88E0-6F2556B0B490}"/>
              </a:ext>
            </a:extLst>
          </p:cNvPr>
          <p:cNvSpPr>
            <a:spLocks noGrp="1"/>
          </p:cNvSpPr>
          <p:nvPr>
            <p:ph sz="half" idx="1"/>
          </p:nvPr>
        </p:nvSpPr>
        <p:spPr>
          <a:xfrm>
            <a:off x="431999" y="1119219"/>
            <a:ext cx="6585027" cy="5130588"/>
          </a:xfrm>
        </p:spPr>
        <p:txBody>
          <a:bodyPr/>
          <a:lstStyle/>
          <a:p>
            <a:pPr marL="0" indent="0">
              <a:buNone/>
            </a:pPr>
            <a:r>
              <a:rPr lang="en-US" sz="2400" b="1" dirty="0"/>
              <a:t>Profit or (Loss):</a:t>
            </a:r>
            <a:r>
              <a:rPr lang="en-US" sz="2400" dirty="0"/>
              <a:t> ($1,595,000)</a:t>
            </a:r>
          </a:p>
          <a:p>
            <a:pPr marL="0" indent="0">
              <a:buNone/>
            </a:pPr>
            <a:r>
              <a:rPr lang="en-US" sz="2400" dirty="0"/>
              <a:t>The assumption in the previous presentation is that the developer could increase the lot price to $100,950 ($10,095,000 divided by 100 lots) which is not a fair assumption as in this case this lot pricing was already at top of market.  </a:t>
            </a:r>
          </a:p>
          <a:p>
            <a:pPr marL="0" indent="0">
              <a:buNone/>
            </a:pPr>
            <a:endParaRPr lang="en-US" sz="2400" dirty="0"/>
          </a:p>
          <a:p>
            <a:pPr marL="0" indent="0">
              <a:buNone/>
            </a:pPr>
            <a:r>
              <a:rPr lang="en-US" sz="2400" dirty="0"/>
              <a:t>Even if the assumption was accurate, an increase in lot price from $85,000 to $100,950, would result in housing costs increasing from $425,000 ($85,000 divided by .20) to $504,750 ($100,950 divided by .20) (lot representing 20% of home value).</a:t>
            </a:r>
          </a:p>
          <a:p>
            <a:endParaRPr lang="en-US" dirty="0"/>
          </a:p>
        </p:txBody>
      </p:sp>
      <p:pic>
        <p:nvPicPr>
          <p:cNvPr id="8" name="Content Placeholder 7">
            <a:extLst>
              <a:ext uri="{FF2B5EF4-FFF2-40B4-BE49-F238E27FC236}">
                <a16:creationId xmlns:a16="http://schemas.microsoft.com/office/drawing/2014/main" id="{2DA2D3EB-343D-DF45-BA20-AE06B3599C9F}"/>
              </a:ext>
            </a:extLst>
          </p:cNvPr>
          <p:cNvPicPr>
            <a:picLocks noGrp="1" noChangeAspect="1"/>
          </p:cNvPicPr>
          <p:nvPr>
            <p:ph sz="half" idx="2"/>
          </p:nvPr>
        </p:nvPicPr>
        <p:blipFill rotWithShape="1">
          <a:blip r:embed="rId3">
            <a:extLst>
              <a:ext uri="{28A0092B-C50C-407E-A947-70E740481C1C}">
                <a14:useLocalDpi xmlns:a14="http://schemas.microsoft.com/office/drawing/2010/main" val="0"/>
              </a:ext>
            </a:extLst>
          </a:blip>
          <a:srcRect l="13844" t="64603" r="28464" b="6673"/>
          <a:stretch/>
        </p:blipFill>
        <p:spPr>
          <a:xfrm>
            <a:off x="7308687" y="1783080"/>
            <a:ext cx="4278024" cy="3291840"/>
          </a:xfrm>
        </p:spPr>
      </p:pic>
    </p:spTree>
    <p:extLst>
      <p:ext uri="{BB962C8B-B14F-4D97-AF65-F5344CB8AC3E}">
        <p14:creationId xmlns:p14="http://schemas.microsoft.com/office/powerpoint/2010/main" val="10915244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Footer Placeholder 3"/>
          <p:cNvSpPr>
            <a:spLocks noGrp="1"/>
          </p:cNvSpPr>
          <p:nvPr>
            <p:ph type="ftr" sz="quarter" idx="14"/>
          </p:nvPr>
        </p:nvSpPr>
        <p:spPr/>
        <p:txBody>
          <a:bodyPr/>
          <a:lstStyle/>
          <a:p>
            <a:fld id="{B876518F-F433-4F81-97DF-B222BE1D2555}" type="slidenum">
              <a:rPr lang="en-US" noProof="0" smtClean="0"/>
              <a:t>9</a:t>
            </a:fld>
            <a:endParaRPr lang="en-US" noProof="0" dirty="0"/>
          </a:p>
        </p:txBody>
      </p:sp>
      <p:sp>
        <p:nvSpPr>
          <p:cNvPr id="6" name="Slide Number Placeholder 5">
            <a:extLst>
              <a:ext uri="{FF2B5EF4-FFF2-40B4-BE49-F238E27FC236}">
                <a16:creationId xmlns:a16="http://schemas.microsoft.com/office/drawing/2014/main" id="{46D051DA-5DAD-43A7-A238-51C63BA59FEC}"/>
              </a:ext>
            </a:extLst>
          </p:cNvPr>
          <p:cNvSpPr>
            <a:spLocks noGrp="1"/>
          </p:cNvSpPr>
          <p:nvPr>
            <p:ph type="sldNum" sz="quarter" idx="33"/>
          </p:nvPr>
        </p:nvSpPr>
        <p:spPr/>
        <p:txBody>
          <a:bodyPr/>
          <a:lstStyle/>
          <a:p>
            <a:fld id="{19B51A1E-902D-48AF-9020-955120F399B6}" type="slidenum">
              <a:rPr lang="en-US" smtClean="0"/>
              <a:pPr/>
              <a:t>9</a:t>
            </a:fld>
            <a:endParaRPr lang="en-US" dirty="0"/>
          </a:p>
        </p:txBody>
      </p:sp>
      <p:sp>
        <p:nvSpPr>
          <p:cNvPr id="3" name="Content Placeholder 2">
            <a:extLst>
              <a:ext uri="{FF2B5EF4-FFF2-40B4-BE49-F238E27FC236}">
                <a16:creationId xmlns:a16="http://schemas.microsoft.com/office/drawing/2014/main" id="{1CC31729-A553-E040-88E0-6F2556B0B490}"/>
              </a:ext>
            </a:extLst>
          </p:cNvPr>
          <p:cNvSpPr>
            <a:spLocks noGrp="1"/>
          </p:cNvSpPr>
          <p:nvPr>
            <p:ph sz="half" idx="1"/>
          </p:nvPr>
        </p:nvSpPr>
        <p:spPr>
          <a:xfrm>
            <a:off x="431999" y="1119219"/>
            <a:ext cx="6823565" cy="5130588"/>
          </a:xfrm>
        </p:spPr>
        <p:txBody>
          <a:bodyPr/>
          <a:lstStyle/>
          <a:p>
            <a:pPr marL="0" indent="0">
              <a:buNone/>
            </a:pPr>
            <a:r>
              <a:rPr lang="en-US" sz="2400" b="1" dirty="0"/>
              <a:t>Typical Development Financing: </a:t>
            </a:r>
            <a:r>
              <a:rPr lang="en-US" sz="2400" dirty="0"/>
              <a:t> </a:t>
            </a:r>
          </a:p>
          <a:p>
            <a:pPr marL="0" indent="0">
              <a:buNone/>
            </a:pPr>
            <a:r>
              <a:rPr lang="en-US" sz="2400" dirty="0"/>
              <a:t>75% of loan to value or loan to cost, whichever is less.   </a:t>
            </a:r>
          </a:p>
          <a:p>
            <a:pPr marL="0" indent="0">
              <a:buNone/>
            </a:pPr>
            <a:r>
              <a:rPr lang="en-US" sz="2400" dirty="0"/>
              <a:t>Under typical acquisition and development financing structure the developer could borrow $6,375,000 (75% of $8,500,000 value).  </a:t>
            </a:r>
          </a:p>
          <a:p>
            <a:pPr marL="0" indent="0">
              <a:buNone/>
            </a:pPr>
            <a:r>
              <a:rPr lang="en-US" sz="2400" dirty="0"/>
              <a:t>Requiring an equity investment of $3,720,000 to incur a loss of $1,595,000.   </a:t>
            </a:r>
          </a:p>
          <a:p>
            <a:pPr marL="0" indent="0">
              <a:buNone/>
            </a:pPr>
            <a:r>
              <a:rPr lang="en-US" sz="2400" dirty="0"/>
              <a:t>There is no incremental financing available as previous presentation assumes because there is not enough collateral to support the loan.  </a:t>
            </a:r>
          </a:p>
          <a:p>
            <a:endParaRPr lang="en-US" dirty="0"/>
          </a:p>
        </p:txBody>
      </p:sp>
      <p:pic>
        <p:nvPicPr>
          <p:cNvPr id="8" name="Content Placeholder 7">
            <a:extLst>
              <a:ext uri="{FF2B5EF4-FFF2-40B4-BE49-F238E27FC236}">
                <a16:creationId xmlns:a16="http://schemas.microsoft.com/office/drawing/2014/main" id="{2DA2D3EB-343D-DF45-BA20-AE06B3599C9F}"/>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7600752" y="1046164"/>
            <a:ext cx="3319929" cy="5130800"/>
          </a:xfrm>
        </p:spPr>
      </p:pic>
    </p:spTree>
    <p:extLst>
      <p:ext uri="{BB962C8B-B14F-4D97-AF65-F5344CB8AC3E}">
        <p14:creationId xmlns:p14="http://schemas.microsoft.com/office/powerpoint/2010/main" val="726881754"/>
      </p:ext>
    </p:extLst>
  </p:cSld>
  <p:clrMapOvr>
    <a:masterClrMapping/>
  </p:clrMapOvr>
</p:sld>
</file>

<file path=ppt/theme/theme1.xml><?xml version="1.0" encoding="utf-8"?>
<a:theme xmlns:a="http://schemas.openxmlformats.org/drawingml/2006/main" name="Office Theme">
  <a:themeElements>
    <a:clrScheme name="Custom 134">
      <a:dk1>
        <a:srgbClr val="000000"/>
      </a:dk1>
      <a:lt1>
        <a:srgbClr val="FFFFFF"/>
      </a:lt1>
      <a:dk2>
        <a:srgbClr val="000000"/>
      </a:dk2>
      <a:lt2>
        <a:srgbClr val="FFFFFF"/>
      </a:lt2>
      <a:accent1>
        <a:srgbClr val="5CB8B3"/>
      </a:accent1>
      <a:accent2>
        <a:srgbClr val="F5D66E"/>
      </a:accent2>
      <a:accent3>
        <a:srgbClr val="D78189"/>
      </a:accent3>
      <a:accent4>
        <a:srgbClr val="7030A0"/>
      </a:accent4>
      <a:accent5>
        <a:srgbClr val="0070C0"/>
      </a:accent5>
      <a:accent6>
        <a:srgbClr val="C4D36D"/>
      </a:accent6>
      <a:hlink>
        <a:srgbClr val="54C3BD"/>
      </a:hlink>
      <a:folHlink>
        <a:srgbClr val="54C3BD"/>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esentation1" id="{C84B30EC-0085-4B02-B549-85261AA7A7FD}" vid="{B38EAA63-7B49-47D5-A9B8-CCF1CC9145B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519935D-ADE6-42ED-B568-839405AD6ABE}">
  <ds:schemaRefs>
    <ds:schemaRef ds:uri="http://purl.org/dc/terms/"/>
    <ds:schemaRef ds:uri="http://schemas.microsoft.com/office/2006/metadata/properties"/>
    <ds:schemaRef ds:uri="http://schemas.microsoft.com/office/2006/documentManagement/types"/>
    <ds:schemaRef ds:uri="http://purl.org/dc/elements/1.1/"/>
    <ds:schemaRef ds:uri="16c05727-aa75-4e4a-9b5f-8a80a1165891"/>
    <ds:schemaRef ds:uri="http://schemas.microsoft.com/office/infopath/2007/PartnerControls"/>
    <ds:schemaRef ds:uri="http://schemas.openxmlformats.org/package/2006/metadata/core-properties"/>
    <ds:schemaRef ds:uri="71af3243-3dd4-4a8d-8c0d-dd76da1f02a5"/>
    <ds:schemaRef ds:uri="http://www.w3.org/XML/1998/namespace"/>
    <ds:schemaRef ds:uri="http://purl.org/dc/dcmitype/"/>
  </ds:schemaRefs>
</ds:datastoreItem>
</file>

<file path=customXml/itemProps2.xml><?xml version="1.0" encoding="utf-8"?>
<ds:datastoreItem xmlns:ds="http://schemas.openxmlformats.org/officeDocument/2006/customXml" ds:itemID="{1E1D8AE1-AF50-4238-9545-788684540ABB}">
  <ds:schemaRefs>
    <ds:schemaRef ds:uri="http://schemas.microsoft.com/sharepoint/v3/contenttype/forms"/>
  </ds:schemaRefs>
</ds:datastoreItem>
</file>

<file path=customXml/itemProps3.xml><?xml version="1.0" encoding="utf-8"?>
<ds:datastoreItem xmlns:ds="http://schemas.openxmlformats.org/officeDocument/2006/customXml" ds:itemID="{1B15BD18-190D-4514-9BDF-0746D033B57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Perception.thmx</Template>
  <TotalTime>0</TotalTime>
  <Words>989</Words>
  <Application>Microsoft Macintosh PowerPoint</Application>
  <PresentationFormat>Widescreen</PresentationFormat>
  <Paragraphs>90</Paragraphs>
  <Slides>11</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Corbel</vt:lpstr>
      <vt:lpstr>Times New Roman</vt:lpstr>
      <vt:lpstr>Office Theme</vt:lpstr>
      <vt:lpstr>District Discussion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Greenways at Sand Creek</dc:title>
  <dc:creator/>
  <cp:lastModifiedBy/>
  <cp:revision>1</cp:revision>
  <cp:lastPrinted>2020-08-24T15:59:39Z</cp:lastPrinted>
  <dcterms:created xsi:type="dcterms:W3CDTF">2020-02-10T19:24:00Z</dcterms:created>
  <dcterms:modified xsi:type="dcterms:W3CDTF">2020-08-24T16:01:14Z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